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heme/themeOverride1.xml" ContentType="application/vnd.openxmlformats-officedocument.themeOverride+xml"/>
  <Override PartName="/ppt/notesSlides/notesSlide7.xml" ContentType="application/vnd.openxmlformats-officedocument.presentationml.notesSlide+xml"/>
  <Override PartName="/ppt/charts/chart1.xml" ContentType="application/vnd.openxmlformats-officedocument.drawingml.chart+xml"/>
  <Override PartName="/ppt/theme/themeOverride2.xml" ContentType="application/vnd.openxmlformats-officedocument.themeOverride+xml"/>
  <Override PartName="/ppt/theme/themeOverride3.xml" ContentType="application/vnd.openxmlformats-officedocument.themeOverride+xml"/>
  <Override PartName="/ppt/notesSlides/notesSlide8.xml" ContentType="application/vnd.openxmlformats-officedocument.presentationml.notesSlide+xml"/>
  <Override PartName="/ppt/charts/chart2.xml" ContentType="application/vnd.openxmlformats-officedocument.drawingml.chart+xml"/>
  <Override PartName="/ppt/theme/themeOverride4.xml" ContentType="application/vnd.openxmlformats-officedocument.themeOverride+xml"/>
  <Override PartName="/ppt/theme/themeOverride5.xml" ContentType="application/vnd.openxmlformats-officedocument.themeOverride+xml"/>
  <Override PartName="/ppt/charts/chart3.xml" ContentType="application/vnd.openxmlformats-officedocument.drawingml.chart+xml"/>
  <Override PartName="/ppt/theme/themeOverride6.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2">
  <p:sldMasterIdLst>
    <p:sldMasterId id="2147483648" r:id="rId1"/>
    <p:sldMasterId id="2147483653" r:id="rId2"/>
    <p:sldMasterId id="2147483665" r:id="rId3"/>
  </p:sldMasterIdLst>
  <p:notesMasterIdLst>
    <p:notesMasterId r:id="rId20"/>
  </p:notesMasterIdLst>
  <p:handoutMasterIdLst>
    <p:handoutMasterId r:id="rId21"/>
  </p:handoutMasterIdLst>
  <p:sldIdLst>
    <p:sldId id="256" r:id="rId4"/>
    <p:sldId id="974" r:id="rId5"/>
    <p:sldId id="1134" r:id="rId6"/>
    <p:sldId id="1137" r:id="rId7"/>
    <p:sldId id="1142" r:id="rId8"/>
    <p:sldId id="1136" r:id="rId9"/>
    <p:sldId id="1093" r:id="rId10"/>
    <p:sldId id="1144" r:id="rId11"/>
    <p:sldId id="1101" r:id="rId12"/>
    <p:sldId id="1071" r:id="rId13"/>
    <p:sldId id="1102" r:id="rId14"/>
    <p:sldId id="1103" r:id="rId15"/>
    <p:sldId id="1135" r:id="rId16"/>
    <p:sldId id="1113" r:id="rId17"/>
    <p:sldId id="1143" r:id="rId18"/>
    <p:sldId id="354" r:id="rId19"/>
  </p:sldIdLst>
  <p:sldSz cx="9144000" cy="6858000" type="letter"/>
  <p:notesSz cx="7077075" cy="9363075"/>
  <p:defaultTextStyle>
    <a:defPPr>
      <a:defRPr lang="en-US"/>
    </a:defPPr>
    <a:lvl1pPr algn="l" defTabSz="457200" rtl="0" fontAlgn="base">
      <a:spcBef>
        <a:spcPct val="0"/>
      </a:spcBef>
      <a:spcAft>
        <a:spcPct val="0"/>
      </a:spcAft>
      <a:defRPr kern="1200">
        <a:solidFill>
          <a:schemeClr val="tx1"/>
        </a:solidFill>
        <a:latin typeface="Arial" charset="0"/>
        <a:ea typeface="ヒラギノ角ゴ Pro W3" charset="-128"/>
        <a:cs typeface="+mn-cs"/>
      </a:defRPr>
    </a:lvl1pPr>
    <a:lvl2pPr marL="457200" algn="l" defTabSz="457200" rtl="0" fontAlgn="base">
      <a:spcBef>
        <a:spcPct val="0"/>
      </a:spcBef>
      <a:spcAft>
        <a:spcPct val="0"/>
      </a:spcAft>
      <a:defRPr kern="1200">
        <a:solidFill>
          <a:schemeClr val="tx1"/>
        </a:solidFill>
        <a:latin typeface="Arial" charset="0"/>
        <a:ea typeface="ヒラギノ角ゴ Pro W3" charset="-128"/>
        <a:cs typeface="+mn-cs"/>
      </a:defRPr>
    </a:lvl2pPr>
    <a:lvl3pPr marL="914400" algn="l" defTabSz="457200" rtl="0" fontAlgn="base">
      <a:spcBef>
        <a:spcPct val="0"/>
      </a:spcBef>
      <a:spcAft>
        <a:spcPct val="0"/>
      </a:spcAft>
      <a:defRPr kern="1200">
        <a:solidFill>
          <a:schemeClr val="tx1"/>
        </a:solidFill>
        <a:latin typeface="Arial" charset="0"/>
        <a:ea typeface="ヒラギノ角ゴ Pro W3" charset="-128"/>
        <a:cs typeface="+mn-cs"/>
      </a:defRPr>
    </a:lvl3pPr>
    <a:lvl4pPr marL="1371600" algn="l" defTabSz="457200" rtl="0" fontAlgn="base">
      <a:spcBef>
        <a:spcPct val="0"/>
      </a:spcBef>
      <a:spcAft>
        <a:spcPct val="0"/>
      </a:spcAft>
      <a:defRPr kern="1200">
        <a:solidFill>
          <a:schemeClr val="tx1"/>
        </a:solidFill>
        <a:latin typeface="Arial" charset="0"/>
        <a:ea typeface="ヒラギノ角ゴ Pro W3" charset="-128"/>
        <a:cs typeface="+mn-cs"/>
      </a:defRPr>
    </a:lvl4pPr>
    <a:lvl5pPr marL="1828800" algn="l" defTabSz="457200" rtl="0" fontAlgn="base">
      <a:spcBef>
        <a:spcPct val="0"/>
      </a:spcBef>
      <a:spcAft>
        <a:spcPct val="0"/>
      </a:spcAft>
      <a:defRPr kern="1200">
        <a:solidFill>
          <a:schemeClr val="tx1"/>
        </a:solidFill>
        <a:latin typeface="Arial" charset="0"/>
        <a:ea typeface="ヒラギノ角ゴ Pro W3" charset="-128"/>
        <a:cs typeface="+mn-cs"/>
      </a:defRPr>
    </a:lvl5pPr>
    <a:lvl6pPr marL="2286000" algn="l" defTabSz="914400" rtl="0" eaLnBrk="1" latinLnBrk="0" hangingPunct="1">
      <a:defRPr kern="1200">
        <a:solidFill>
          <a:schemeClr val="tx1"/>
        </a:solidFill>
        <a:latin typeface="Arial" charset="0"/>
        <a:ea typeface="ヒラギノ角ゴ Pro W3" charset="-128"/>
        <a:cs typeface="+mn-cs"/>
      </a:defRPr>
    </a:lvl6pPr>
    <a:lvl7pPr marL="2743200" algn="l" defTabSz="914400" rtl="0" eaLnBrk="1" latinLnBrk="0" hangingPunct="1">
      <a:defRPr kern="1200">
        <a:solidFill>
          <a:schemeClr val="tx1"/>
        </a:solidFill>
        <a:latin typeface="Arial" charset="0"/>
        <a:ea typeface="ヒラギノ角ゴ Pro W3" charset="-128"/>
        <a:cs typeface="+mn-cs"/>
      </a:defRPr>
    </a:lvl7pPr>
    <a:lvl8pPr marL="3200400" algn="l" defTabSz="914400" rtl="0" eaLnBrk="1" latinLnBrk="0" hangingPunct="1">
      <a:defRPr kern="1200">
        <a:solidFill>
          <a:schemeClr val="tx1"/>
        </a:solidFill>
        <a:latin typeface="Arial" charset="0"/>
        <a:ea typeface="ヒラギノ角ゴ Pro W3" charset="-128"/>
        <a:cs typeface="+mn-cs"/>
      </a:defRPr>
    </a:lvl8pPr>
    <a:lvl9pPr marL="3657600" algn="l" defTabSz="914400" rtl="0" eaLnBrk="1" latinLnBrk="0" hangingPunct="1">
      <a:defRPr kern="1200">
        <a:solidFill>
          <a:schemeClr val="tx1"/>
        </a:solidFill>
        <a:latin typeface="Arial" charset="0"/>
        <a:ea typeface="ヒラギノ角ゴ Pro W3" charset="-128"/>
        <a:cs typeface="+mn-cs"/>
      </a:defRPr>
    </a:lvl9pPr>
  </p:defaultTextStyle>
  <p:extLst>
    <p:ext uri="{EFAFB233-063F-42B5-8137-9DF3F51BA10A}">
      <p15:sldGuideLst xmlns:p15="http://schemas.microsoft.com/office/powerpoint/2012/main" xmlns="">
        <p15:guide id="1" orient="horz" pos="-4" userDrawn="1">
          <p15:clr>
            <a:srgbClr val="A4A3A4"/>
          </p15:clr>
        </p15:guide>
        <p15:guide id="2" pos="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de la Luz Vasquez" initials="MdlLV"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FFFF00"/>
    <a:srgbClr val="EF4144"/>
    <a:srgbClr val="00823B"/>
    <a:srgbClr val="03080D"/>
    <a:srgbClr val="0F243D"/>
    <a:srgbClr val="FF3300"/>
    <a:srgbClr val="BB0000"/>
    <a:srgbClr val="706DAF"/>
    <a:srgbClr val="132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63" autoAdjust="0"/>
    <p:restoredTop sz="86413" autoAdjust="0"/>
  </p:normalViewPr>
  <p:slideViewPr>
    <p:cSldViewPr snapToObjects="1">
      <p:cViewPr>
        <p:scale>
          <a:sx n="56" d="100"/>
          <a:sy n="56" d="100"/>
        </p:scale>
        <p:origin x="-996" y="-66"/>
      </p:cViewPr>
      <p:guideLst>
        <p:guide orient="horz" pos="-4"/>
        <p:guide pos="3"/>
      </p:guideLst>
    </p:cSldViewPr>
  </p:slideViewPr>
  <p:outlineViewPr>
    <p:cViewPr>
      <p:scale>
        <a:sx n="33" d="100"/>
        <a:sy n="33" d="100"/>
      </p:scale>
      <p:origin x="0" y="-768"/>
    </p:cViewPr>
  </p:outlineViewPr>
  <p:notesTextViewPr>
    <p:cViewPr>
      <p:scale>
        <a:sx n="3" d="2"/>
        <a:sy n="3" d="2"/>
      </p:scale>
      <p:origin x="0" y="0"/>
    </p:cViewPr>
  </p:notesTextViewPr>
  <p:sorterViewPr>
    <p:cViewPr varScale="1">
      <p:scale>
        <a:sx n="1" d="1"/>
        <a:sy n="1" d="1"/>
      </p:scale>
      <p:origin x="0" y="-550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4.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34888019688633631"/>
          <c:y val="6.3178822402910201E-2"/>
          <c:w val="0.62617166661161772"/>
          <c:h val="0.82150997328968278"/>
        </c:manualLayout>
      </c:layout>
      <c:barChart>
        <c:barDir val="bar"/>
        <c:grouping val="clustered"/>
        <c:varyColors val="0"/>
        <c:ser>
          <c:idx val="0"/>
          <c:order val="0"/>
          <c:spPr>
            <a:solidFill>
              <a:srgbClr val="0070C0"/>
            </a:solidFill>
          </c:spPr>
          <c:invertIfNegative val="0"/>
          <c:dPt>
            <c:idx val="1"/>
            <c:invertIfNegative val="0"/>
            <c:bubble3D val="0"/>
            <c:extLst xmlns:c16r2="http://schemas.microsoft.com/office/drawing/2015/06/chart">
              <c:ext xmlns:c16="http://schemas.microsoft.com/office/drawing/2014/chart" uri="{C3380CC4-5D6E-409C-BE32-E72D297353CC}">
                <c16:uniqueId val="{00000000-537B-4891-BB2D-6511A8E4B5CA}"/>
              </c:ext>
            </c:extLst>
          </c:dPt>
          <c:dPt>
            <c:idx val="3"/>
            <c:invertIfNegative val="0"/>
            <c:bubble3D val="0"/>
            <c:extLst xmlns:c16r2="http://schemas.microsoft.com/office/drawing/2015/06/chart">
              <c:ext xmlns:c16="http://schemas.microsoft.com/office/drawing/2014/chart" uri="{C3380CC4-5D6E-409C-BE32-E72D297353CC}">
                <c16:uniqueId val="{00000001-537B-4891-BB2D-6511A8E4B5CA}"/>
              </c:ext>
            </c:extLst>
          </c:dPt>
          <c:dPt>
            <c:idx val="4"/>
            <c:invertIfNegative val="0"/>
            <c:bubble3D val="0"/>
            <c:extLst xmlns:c16r2="http://schemas.microsoft.com/office/drawing/2015/06/chart">
              <c:ext xmlns:c16="http://schemas.microsoft.com/office/drawing/2014/chart" uri="{C3380CC4-5D6E-409C-BE32-E72D297353CC}">
                <c16:uniqueId val="{00000002-537B-4891-BB2D-6511A8E4B5CA}"/>
              </c:ext>
            </c:extLst>
          </c:dPt>
          <c:dPt>
            <c:idx val="6"/>
            <c:invertIfNegative val="0"/>
            <c:bubble3D val="0"/>
            <c:spPr>
              <a:solidFill>
                <a:srgbClr val="FF5050"/>
              </a:solidFill>
            </c:spPr>
            <c:extLst xmlns:c16r2="http://schemas.microsoft.com/office/drawing/2015/06/chart">
              <c:ext xmlns:c16="http://schemas.microsoft.com/office/drawing/2014/chart" uri="{C3380CC4-5D6E-409C-BE32-E72D297353CC}">
                <c16:uniqueId val="{00000004-537B-4891-BB2D-6511A8E4B5CA}"/>
              </c:ext>
            </c:extLst>
          </c:dPt>
          <c:dPt>
            <c:idx val="7"/>
            <c:invertIfNegative val="0"/>
            <c:bubble3D val="0"/>
            <c:extLst xmlns:c16r2="http://schemas.microsoft.com/office/drawing/2015/06/chart">
              <c:ext xmlns:c16="http://schemas.microsoft.com/office/drawing/2014/chart" uri="{C3380CC4-5D6E-409C-BE32-E72D297353CC}">
                <c16:uniqueId val="{00000005-537B-4891-BB2D-6511A8E4B5CA}"/>
              </c:ext>
            </c:extLst>
          </c:dPt>
          <c:dLbls>
            <c:dLbl>
              <c:idx val="3"/>
              <c:spPr>
                <a:solidFill>
                  <a:sysClr val="window" lastClr="FFFFFF"/>
                </a:solidFill>
                <a:ln w="25400" cap="flat" cmpd="sng" algn="ctr">
                  <a:solidFill>
                    <a:srgbClr val="0070C0"/>
                  </a:solidFill>
                  <a:prstDash val="solid"/>
                </a:ln>
                <a:effectLst/>
              </c:spPr>
              <c:txPr>
                <a:bodyPr/>
                <a:lstStyle/>
                <a:p>
                  <a:pPr>
                    <a:defRPr>
                      <a:solidFill>
                        <a:sysClr val="windowText" lastClr="000000"/>
                      </a:solidFill>
                      <a:latin typeface="+mn-lt"/>
                      <a:ea typeface="+mn-ea"/>
                      <a:cs typeface="+mn-cs"/>
                    </a:defRPr>
                  </a:pPr>
                  <a:endParaRPr lang="es-CL"/>
                </a:p>
              </c:txPr>
              <c:showLegendKey val="0"/>
              <c:showVal val="1"/>
              <c:showCatName val="0"/>
              <c:showSerName val="0"/>
              <c:showPercent val="0"/>
              <c:showBubbleSize val="0"/>
            </c:dLbl>
            <c:spPr>
              <a:noFill/>
              <a:ln>
                <a:solidFill>
                  <a:srgbClr val="0070C0"/>
                </a:solidFill>
              </a:ln>
              <a:effectLst/>
            </c:spPr>
            <c:txPr>
              <a:bodyPr/>
              <a:lstStyle/>
              <a:p>
                <a:pPr>
                  <a:defRPr sz="1400" b="1"/>
                </a:pPr>
                <a:endParaRPr lang="es-CL"/>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'ugm3'!$B$4:$B$12</c:f>
              <c:strCache>
                <c:ptCount val="9"/>
                <c:pt idx="0">
                  <c:v>India</c:v>
                </c:pt>
                <c:pt idx="1">
                  <c:v>Corea del Sur</c:v>
                </c:pt>
                <c:pt idx="2">
                  <c:v>Australia</c:v>
                </c:pt>
                <c:pt idx="3">
                  <c:v>Canadá (**)</c:v>
                </c:pt>
                <c:pt idx="4">
                  <c:v>China (*)</c:v>
                </c:pt>
                <c:pt idx="5">
                  <c:v>México</c:v>
                </c:pt>
                <c:pt idx="6">
                  <c:v>Chile - Anteproyecto norma SO2</c:v>
                </c:pt>
                <c:pt idx="7">
                  <c:v>Chile (1978-2015)</c:v>
                </c:pt>
                <c:pt idx="8">
                  <c:v>Diaria</c:v>
                </c:pt>
              </c:strCache>
            </c:strRef>
          </c:cat>
          <c:val>
            <c:numRef>
              <c:f>'ugm3'!$C$4:$C$12</c:f>
              <c:numCache>
                <c:formatCode>General</c:formatCode>
                <c:ptCount val="9"/>
                <c:pt idx="0">
                  <c:v>50</c:v>
                </c:pt>
                <c:pt idx="1">
                  <c:v>52</c:v>
                </c:pt>
                <c:pt idx="2">
                  <c:v>52</c:v>
                </c:pt>
                <c:pt idx="3">
                  <c:v>60</c:v>
                </c:pt>
                <c:pt idx="4">
                  <c:v>60</c:v>
                </c:pt>
                <c:pt idx="5">
                  <c:v>66</c:v>
                </c:pt>
                <c:pt idx="6">
                  <c:v>70</c:v>
                </c:pt>
                <c:pt idx="7">
                  <c:v>80</c:v>
                </c:pt>
              </c:numCache>
            </c:numRef>
          </c:val>
          <c:extLst xmlns:c16r2="http://schemas.microsoft.com/office/drawing/2015/06/chart">
            <c:ext xmlns:c16="http://schemas.microsoft.com/office/drawing/2014/chart" uri="{C3380CC4-5D6E-409C-BE32-E72D297353CC}">
              <c16:uniqueId val="{00000006-537B-4891-BB2D-6511A8E4B5CA}"/>
            </c:ext>
          </c:extLst>
        </c:ser>
        <c:dLbls>
          <c:showLegendKey val="0"/>
          <c:showVal val="0"/>
          <c:showCatName val="0"/>
          <c:showSerName val="0"/>
          <c:showPercent val="0"/>
          <c:showBubbleSize val="0"/>
        </c:dLbls>
        <c:gapWidth val="150"/>
        <c:axId val="42600704"/>
        <c:axId val="42602496"/>
      </c:barChart>
      <c:catAx>
        <c:axId val="42600704"/>
        <c:scaling>
          <c:orientation val="minMax"/>
        </c:scaling>
        <c:delete val="0"/>
        <c:axPos val="l"/>
        <c:numFmt formatCode="General" sourceLinked="0"/>
        <c:majorTickMark val="out"/>
        <c:minorTickMark val="none"/>
        <c:tickLblPos val="nextTo"/>
        <c:txPr>
          <a:bodyPr/>
          <a:lstStyle/>
          <a:p>
            <a:pPr>
              <a:defRPr sz="1400" b="1"/>
            </a:pPr>
            <a:endParaRPr lang="es-CL"/>
          </a:p>
        </c:txPr>
        <c:crossAx val="42602496"/>
        <c:crosses val="autoZero"/>
        <c:auto val="1"/>
        <c:lblAlgn val="ctr"/>
        <c:lblOffset val="100"/>
        <c:noMultiLvlLbl val="0"/>
      </c:catAx>
      <c:valAx>
        <c:axId val="42602496"/>
        <c:scaling>
          <c:orientation val="minMax"/>
        </c:scaling>
        <c:delete val="1"/>
        <c:axPos val="b"/>
        <c:numFmt formatCode="General" sourceLinked="1"/>
        <c:majorTickMark val="out"/>
        <c:minorTickMark val="none"/>
        <c:tickLblPos val="none"/>
        <c:crossAx val="42600704"/>
        <c:crosses val="autoZero"/>
        <c:crossBetween val="between"/>
      </c:valAx>
    </c:plotArea>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6501995319650451"/>
          <c:y val="6.0185185185185182E-2"/>
          <c:w val="0.70981631120371769"/>
          <c:h val="0.89185411768953904"/>
        </c:manualLayout>
      </c:layout>
      <c:barChart>
        <c:barDir val="bar"/>
        <c:grouping val="clustered"/>
        <c:varyColors val="0"/>
        <c:ser>
          <c:idx val="2"/>
          <c:order val="0"/>
          <c:spPr>
            <a:solidFill>
              <a:schemeClr val="accent1"/>
            </a:solidFill>
          </c:spPr>
          <c:invertIfNegative val="0"/>
          <c:dPt>
            <c:idx val="6"/>
            <c:invertIfNegative val="0"/>
            <c:bubble3D val="0"/>
            <c:extLst xmlns:c16r2="http://schemas.microsoft.com/office/drawing/2015/06/chart">
              <c:ext xmlns:c16="http://schemas.microsoft.com/office/drawing/2014/chart" uri="{C3380CC4-5D6E-409C-BE32-E72D297353CC}">
                <c16:uniqueId val="{00000000-65A0-4EEF-9300-13AC57BD194B}"/>
              </c:ext>
            </c:extLst>
          </c:dPt>
          <c:dPt>
            <c:idx val="8"/>
            <c:invertIfNegative val="0"/>
            <c:bubble3D val="0"/>
            <c:extLst xmlns:c16r2="http://schemas.microsoft.com/office/drawing/2015/06/chart">
              <c:ext xmlns:c16="http://schemas.microsoft.com/office/drawing/2014/chart" uri="{C3380CC4-5D6E-409C-BE32-E72D297353CC}">
                <c16:uniqueId val="{00000001-65A0-4EEF-9300-13AC57BD194B}"/>
              </c:ext>
            </c:extLst>
          </c:dPt>
          <c:dPt>
            <c:idx val="9"/>
            <c:invertIfNegative val="0"/>
            <c:bubble3D val="0"/>
            <c:spPr>
              <a:solidFill>
                <a:srgbClr val="0070C0"/>
              </a:solidFill>
            </c:spPr>
            <c:extLst xmlns:c16r2="http://schemas.microsoft.com/office/drawing/2015/06/chart">
              <c:ext xmlns:c16="http://schemas.microsoft.com/office/drawing/2014/chart" uri="{C3380CC4-5D6E-409C-BE32-E72D297353CC}">
                <c16:uniqueId val="{00000003-65A0-4EEF-9300-13AC57BD194B}"/>
              </c:ext>
            </c:extLst>
          </c:dPt>
          <c:dPt>
            <c:idx val="10"/>
            <c:invertIfNegative val="0"/>
            <c:bubble3D val="0"/>
            <c:extLst xmlns:c16r2="http://schemas.microsoft.com/office/drawing/2015/06/chart">
              <c:ext xmlns:c16="http://schemas.microsoft.com/office/drawing/2014/chart" uri="{C3380CC4-5D6E-409C-BE32-E72D297353CC}">
                <c16:uniqueId val="{00000004-65A0-4EEF-9300-13AC57BD194B}"/>
              </c:ext>
            </c:extLst>
          </c:dPt>
          <c:dPt>
            <c:idx val="11"/>
            <c:invertIfNegative val="0"/>
            <c:bubble3D val="0"/>
            <c:spPr>
              <a:solidFill>
                <a:srgbClr val="FF0000"/>
              </a:solidFill>
            </c:spPr>
            <c:extLst xmlns:c16r2="http://schemas.microsoft.com/office/drawing/2015/06/chart">
              <c:ext xmlns:c16="http://schemas.microsoft.com/office/drawing/2014/chart" uri="{C3380CC4-5D6E-409C-BE32-E72D297353CC}">
                <c16:uniqueId val="{00000006-65A0-4EEF-9300-13AC57BD194B}"/>
              </c:ext>
            </c:extLst>
          </c:dPt>
          <c:dPt>
            <c:idx val="13"/>
            <c:invertIfNegative val="0"/>
            <c:bubble3D val="0"/>
            <c:spPr>
              <a:solidFill>
                <a:srgbClr val="FFC000"/>
              </a:solidFill>
            </c:spPr>
            <c:extLst xmlns:c16r2="http://schemas.microsoft.com/office/drawing/2015/06/chart">
              <c:ext xmlns:c16="http://schemas.microsoft.com/office/drawing/2014/chart" uri="{C3380CC4-5D6E-409C-BE32-E72D297353CC}">
                <c16:uniqueId val="{00000008-65A0-4EEF-9300-13AC57BD194B}"/>
              </c:ext>
            </c:extLst>
          </c:dPt>
          <c:dPt>
            <c:idx val="16"/>
            <c:invertIfNegative val="0"/>
            <c:bubble3D val="0"/>
            <c:spPr>
              <a:solidFill>
                <a:srgbClr val="FFC000"/>
              </a:solidFill>
            </c:spPr>
            <c:extLst xmlns:c16r2="http://schemas.microsoft.com/office/drawing/2015/06/chart">
              <c:ext xmlns:c16="http://schemas.microsoft.com/office/drawing/2014/chart" uri="{C3380CC4-5D6E-409C-BE32-E72D297353CC}">
                <c16:uniqueId val="{0000000A-65A0-4EEF-9300-13AC57BD194B}"/>
              </c:ext>
            </c:extLst>
          </c:dPt>
          <c:dLbls>
            <c:dLbl>
              <c:idx val="9"/>
              <c:tx>
                <c:rich>
                  <a:bodyPr/>
                  <a:lstStyle/>
                  <a:p>
                    <a:pPr>
                      <a:defRPr sz="1300" b="1">
                        <a:solidFill>
                          <a:srgbClr val="FF0000"/>
                        </a:solidFill>
                      </a:defRPr>
                    </a:pPr>
                    <a:fld id="{92EF8625-B7C8-49BD-8D9D-6157BA8CD301}" type="VALUE">
                      <a:rPr lang="en-US">
                        <a:solidFill>
                          <a:schemeClr val="tx1"/>
                        </a:solidFill>
                      </a:rPr>
                      <a:pPr>
                        <a:defRPr sz="1300" b="1">
                          <a:solidFill>
                            <a:srgbClr val="FF0000"/>
                          </a:solidFill>
                        </a:defRPr>
                      </a:pPr>
                      <a:t>[VALOR]</a:t>
                    </a:fld>
                    <a:endParaRPr lang="es-CL"/>
                  </a:p>
                </c:rich>
              </c:tx>
              <c:spPr/>
              <c:showLegendKey val="0"/>
              <c:showVal val="1"/>
              <c:showCatName val="0"/>
              <c:showSerName val="0"/>
              <c:showPercent val="0"/>
              <c:showBubbleSize val="0"/>
              <c:extLst xmlns:c16r2="http://schemas.microsoft.com/office/drawing/2015/06/chart">
                <c:ext xmlns:c15="http://schemas.microsoft.com/office/drawing/2012/chart" uri="{CE6537A1-D6FC-4f65-9D91-7224C49458BB}">
                  <c15:dlblFieldTable/>
                  <c15:showDataLabelsRange val="0"/>
                </c:ext>
                <c:ext xmlns:c16="http://schemas.microsoft.com/office/drawing/2014/chart" uri="{C3380CC4-5D6E-409C-BE32-E72D297353CC}">
                  <c16:uniqueId val="{00000003-65A0-4EEF-9300-13AC57BD194B}"/>
                </c:ext>
              </c:extLst>
            </c:dLbl>
            <c:spPr>
              <a:noFill/>
              <a:ln>
                <a:noFill/>
              </a:ln>
              <a:effectLst/>
            </c:spPr>
            <c:txPr>
              <a:bodyPr/>
              <a:lstStyle/>
              <a:p>
                <a:pPr>
                  <a:defRPr sz="1300" b="1"/>
                </a:pPr>
                <a:endParaRPr lang="es-CL"/>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'ugm3'!$B$13:$B$32</c:f>
              <c:strCache>
                <c:ptCount val="17"/>
                <c:pt idx="0">
                  <c:v>Valor guía -OMS</c:v>
                </c:pt>
                <c:pt idx="1">
                  <c:v>Perú</c:v>
                </c:pt>
                <c:pt idx="2">
                  <c:v>OI 2 - OMS</c:v>
                </c:pt>
                <c:pt idx="3">
                  <c:v>India</c:v>
                </c:pt>
                <c:pt idx="4">
                  <c:v>Japón</c:v>
                </c:pt>
                <c:pt idx="5">
                  <c:v>Comunidad Europea</c:v>
                </c:pt>
                <c:pt idx="6">
                  <c:v>OI 1 - OMS</c:v>
                </c:pt>
                <c:pt idx="7">
                  <c:v>Sudáfrica</c:v>
                </c:pt>
                <c:pt idx="8">
                  <c:v>Corea del Sur</c:v>
                </c:pt>
                <c:pt idx="9">
                  <c:v>Canadá (**)</c:v>
                </c:pt>
                <c:pt idx="10">
                  <c:v>China (*)</c:v>
                </c:pt>
                <c:pt idx="11">
                  <c:v>Chile - Proyecto norma SO2</c:v>
                </c:pt>
                <c:pt idx="12">
                  <c:v>Australia</c:v>
                </c:pt>
                <c:pt idx="13">
                  <c:v>Chile (2003-2015)</c:v>
                </c:pt>
                <c:pt idx="14">
                  <c:v>México</c:v>
                </c:pt>
                <c:pt idx="15">
                  <c:v>Tailandia</c:v>
                </c:pt>
                <c:pt idx="16">
                  <c:v>Chile (1978-2003)</c:v>
                </c:pt>
              </c:strCache>
            </c:strRef>
          </c:cat>
          <c:val>
            <c:numRef>
              <c:f>'ugm3'!$C$13:$C$32</c:f>
              <c:numCache>
                <c:formatCode>General</c:formatCode>
                <c:ptCount val="17"/>
                <c:pt idx="0">
                  <c:v>20</c:v>
                </c:pt>
                <c:pt idx="1">
                  <c:v>20</c:v>
                </c:pt>
                <c:pt idx="2">
                  <c:v>50</c:v>
                </c:pt>
                <c:pt idx="3">
                  <c:v>80</c:v>
                </c:pt>
                <c:pt idx="4">
                  <c:v>105</c:v>
                </c:pt>
                <c:pt idx="5">
                  <c:v>125</c:v>
                </c:pt>
                <c:pt idx="6">
                  <c:v>125</c:v>
                </c:pt>
                <c:pt idx="7">
                  <c:v>125</c:v>
                </c:pt>
                <c:pt idx="8">
                  <c:v>131</c:v>
                </c:pt>
                <c:pt idx="9">
                  <c:v>150</c:v>
                </c:pt>
                <c:pt idx="10">
                  <c:v>150</c:v>
                </c:pt>
                <c:pt idx="11">
                  <c:v>200</c:v>
                </c:pt>
                <c:pt idx="12">
                  <c:v>210</c:v>
                </c:pt>
                <c:pt idx="13">
                  <c:v>250</c:v>
                </c:pt>
                <c:pt idx="14">
                  <c:v>288</c:v>
                </c:pt>
                <c:pt idx="15">
                  <c:v>300</c:v>
                </c:pt>
                <c:pt idx="16">
                  <c:v>365</c:v>
                </c:pt>
              </c:numCache>
            </c:numRef>
          </c:val>
          <c:extLst xmlns:c16r2="http://schemas.microsoft.com/office/drawing/2015/06/chart">
            <c:ext xmlns:c16="http://schemas.microsoft.com/office/drawing/2014/chart" uri="{C3380CC4-5D6E-409C-BE32-E72D297353CC}">
              <c16:uniqueId val="{0000000B-65A0-4EEF-9300-13AC57BD194B}"/>
            </c:ext>
          </c:extLst>
        </c:ser>
        <c:dLbls>
          <c:showLegendKey val="0"/>
          <c:showVal val="0"/>
          <c:showCatName val="0"/>
          <c:showSerName val="0"/>
          <c:showPercent val="0"/>
          <c:showBubbleSize val="0"/>
        </c:dLbls>
        <c:gapWidth val="150"/>
        <c:axId val="91349760"/>
        <c:axId val="91351296"/>
      </c:barChart>
      <c:catAx>
        <c:axId val="91349760"/>
        <c:scaling>
          <c:orientation val="minMax"/>
        </c:scaling>
        <c:delete val="0"/>
        <c:axPos val="l"/>
        <c:numFmt formatCode="General" sourceLinked="0"/>
        <c:majorTickMark val="out"/>
        <c:minorTickMark val="none"/>
        <c:tickLblPos val="nextTo"/>
        <c:txPr>
          <a:bodyPr/>
          <a:lstStyle/>
          <a:p>
            <a:pPr>
              <a:defRPr sz="1100" b="1"/>
            </a:pPr>
            <a:endParaRPr lang="es-CL"/>
          </a:p>
        </c:txPr>
        <c:crossAx val="91351296"/>
        <c:crosses val="autoZero"/>
        <c:auto val="1"/>
        <c:lblAlgn val="ctr"/>
        <c:lblOffset val="100"/>
        <c:noMultiLvlLbl val="0"/>
      </c:catAx>
      <c:valAx>
        <c:axId val="91351296"/>
        <c:scaling>
          <c:orientation val="minMax"/>
        </c:scaling>
        <c:delete val="1"/>
        <c:axPos val="b"/>
        <c:numFmt formatCode="General" sourceLinked="1"/>
        <c:majorTickMark val="out"/>
        <c:minorTickMark val="none"/>
        <c:tickLblPos val="none"/>
        <c:crossAx val="91349760"/>
        <c:crosses val="autoZero"/>
        <c:crossBetween val="between"/>
      </c:valAx>
    </c:plotArea>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C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30727983117829133"/>
          <c:y val="6.0185185185185182E-2"/>
          <c:w val="0.64357054390256907"/>
          <c:h val="0.89185411768953904"/>
        </c:manualLayout>
      </c:layout>
      <c:barChart>
        <c:barDir val="bar"/>
        <c:grouping val="clustered"/>
        <c:varyColors val="0"/>
        <c:ser>
          <c:idx val="2"/>
          <c:order val="0"/>
          <c:spPr>
            <a:solidFill>
              <a:schemeClr val="accent1"/>
            </a:solidFill>
          </c:spPr>
          <c:invertIfNegative val="0"/>
          <c:dPt>
            <c:idx val="4"/>
            <c:invertIfNegative val="0"/>
            <c:bubble3D val="0"/>
            <c:extLst xmlns:c16r2="http://schemas.microsoft.com/office/drawing/2015/06/chart">
              <c:ext xmlns:c16="http://schemas.microsoft.com/office/drawing/2014/chart" uri="{C3380CC4-5D6E-409C-BE32-E72D297353CC}">
                <c16:uniqueId val="{00000000-802F-4948-95A0-80082B6A95CA}"/>
              </c:ext>
            </c:extLst>
          </c:dPt>
          <c:dPt>
            <c:idx val="5"/>
            <c:invertIfNegative val="0"/>
            <c:bubble3D val="0"/>
            <c:spPr>
              <a:solidFill>
                <a:srgbClr val="FF0000"/>
              </a:solidFill>
            </c:spPr>
            <c:extLst xmlns:c16r2="http://schemas.microsoft.com/office/drawing/2015/06/chart">
              <c:ext xmlns:c16="http://schemas.microsoft.com/office/drawing/2014/chart" uri="{C3380CC4-5D6E-409C-BE32-E72D297353CC}">
                <c16:uniqueId val="{00000002-802F-4948-95A0-80082B6A95CA}"/>
              </c:ext>
            </c:extLst>
          </c:dPt>
          <c:dPt>
            <c:idx val="7"/>
            <c:invertIfNegative val="0"/>
            <c:bubble3D val="0"/>
            <c:extLst xmlns:c16r2="http://schemas.microsoft.com/office/drawing/2015/06/chart">
              <c:ext xmlns:c16="http://schemas.microsoft.com/office/drawing/2014/chart" uri="{C3380CC4-5D6E-409C-BE32-E72D297353CC}">
                <c16:uniqueId val="{00000003-802F-4948-95A0-80082B6A95CA}"/>
              </c:ext>
            </c:extLst>
          </c:dPt>
          <c:dLbls>
            <c:dLbl>
              <c:idx val="5"/>
              <c:spPr/>
              <c:txPr>
                <a:bodyPr/>
                <a:lstStyle/>
                <a:p>
                  <a:pPr>
                    <a:defRPr sz="1400" b="1">
                      <a:solidFill>
                        <a:srgbClr val="FF0000"/>
                      </a:solidFill>
                    </a:defRPr>
                  </a:pPr>
                  <a:endParaRPr lang="es-CL"/>
                </a:p>
              </c:txPr>
              <c:showLegendKey val="0"/>
              <c:showVal val="1"/>
              <c:showCatName val="0"/>
              <c:showSerName val="0"/>
              <c:showPercent val="0"/>
              <c:showBubbleSize val="0"/>
            </c:dLbl>
            <c:spPr>
              <a:noFill/>
              <a:ln>
                <a:noFill/>
              </a:ln>
              <a:effectLst/>
            </c:spPr>
            <c:txPr>
              <a:bodyPr/>
              <a:lstStyle/>
              <a:p>
                <a:pPr>
                  <a:defRPr sz="1400" b="1"/>
                </a:pPr>
                <a:endParaRPr lang="es-CL"/>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'ugm3'!$B$38:$B$53</c:f>
              <c:strCache>
                <c:ptCount val="10"/>
                <c:pt idx="0">
                  <c:v>Estados Unidos</c:v>
                </c:pt>
                <c:pt idx="1">
                  <c:v>Japón</c:v>
                </c:pt>
                <c:pt idx="2">
                  <c:v>Comunidad Europea</c:v>
                </c:pt>
                <c:pt idx="3">
                  <c:v>Corea del Sur</c:v>
                </c:pt>
                <c:pt idx="4">
                  <c:v>Canadá (**)</c:v>
                </c:pt>
                <c:pt idx="5">
                  <c:v>Chile - Anteproyecto norma SO2</c:v>
                </c:pt>
                <c:pt idx="6">
                  <c:v>China (*)</c:v>
                </c:pt>
                <c:pt idx="7">
                  <c:v>Australia</c:v>
                </c:pt>
                <c:pt idx="8">
                  <c:v>México</c:v>
                </c:pt>
                <c:pt idx="9">
                  <c:v>Tailandia</c:v>
                </c:pt>
              </c:strCache>
            </c:strRef>
          </c:cat>
          <c:val>
            <c:numRef>
              <c:f>'ugm3'!$C$38:$C$53</c:f>
              <c:numCache>
                <c:formatCode>#,##0</c:formatCode>
                <c:ptCount val="10"/>
                <c:pt idx="0" formatCode="0">
                  <c:v>197</c:v>
                </c:pt>
                <c:pt idx="1">
                  <c:v>262</c:v>
                </c:pt>
                <c:pt idx="2" formatCode="General">
                  <c:v>350</c:v>
                </c:pt>
                <c:pt idx="3" formatCode="General">
                  <c:v>393</c:v>
                </c:pt>
                <c:pt idx="4" formatCode="General">
                  <c:v>450</c:v>
                </c:pt>
                <c:pt idx="5" formatCode="General">
                  <c:v>500</c:v>
                </c:pt>
                <c:pt idx="6">
                  <c:v>500</c:v>
                </c:pt>
                <c:pt idx="7">
                  <c:v>524</c:v>
                </c:pt>
                <c:pt idx="8" formatCode="General">
                  <c:v>524</c:v>
                </c:pt>
                <c:pt idx="9" formatCode="General">
                  <c:v>780</c:v>
                </c:pt>
              </c:numCache>
            </c:numRef>
          </c:val>
          <c:extLst xmlns:c16r2="http://schemas.microsoft.com/office/drawing/2015/06/chart">
            <c:ext xmlns:c16="http://schemas.microsoft.com/office/drawing/2014/chart" uri="{C3380CC4-5D6E-409C-BE32-E72D297353CC}">
              <c16:uniqueId val="{00000004-802F-4948-95A0-80082B6A95CA}"/>
            </c:ext>
          </c:extLst>
        </c:ser>
        <c:dLbls>
          <c:showLegendKey val="0"/>
          <c:showVal val="0"/>
          <c:showCatName val="0"/>
          <c:showSerName val="0"/>
          <c:showPercent val="0"/>
          <c:showBubbleSize val="0"/>
        </c:dLbls>
        <c:gapWidth val="150"/>
        <c:axId val="92368896"/>
        <c:axId val="92370432"/>
      </c:barChart>
      <c:catAx>
        <c:axId val="92368896"/>
        <c:scaling>
          <c:orientation val="minMax"/>
        </c:scaling>
        <c:delete val="0"/>
        <c:axPos val="l"/>
        <c:numFmt formatCode="General" sourceLinked="0"/>
        <c:majorTickMark val="out"/>
        <c:minorTickMark val="none"/>
        <c:tickLblPos val="nextTo"/>
        <c:txPr>
          <a:bodyPr/>
          <a:lstStyle/>
          <a:p>
            <a:pPr>
              <a:defRPr sz="1400" b="1"/>
            </a:pPr>
            <a:endParaRPr lang="es-CL"/>
          </a:p>
        </c:txPr>
        <c:crossAx val="92370432"/>
        <c:crosses val="autoZero"/>
        <c:auto val="1"/>
        <c:lblAlgn val="ctr"/>
        <c:lblOffset val="100"/>
        <c:noMultiLvlLbl val="0"/>
      </c:catAx>
      <c:valAx>
        <c:axId val="92370432"/>
        <c:scaling>
          <c:orientation val="minMax"/>
        </c:scaling>
        <c:delete val="1"/>
        <c:axPos val="b"/>
        <c:numFmt formatCode="0" sourceLinked="1"/>
        <c:majorTickMark val="out"/>
        <c:minorTickMark val="none"/>
        <c:tickLblPos val="none"/>
        <c:crossAx val="92368896"/>
        <c:crosses val="autoZero"/>
        <c:crossBetween val="between"/>
      </c:valAx>
    </c:plotArea>
    <c:plotVisOnly val="1"/>
    <c:dispBlanksAs val="gap"/>
    <c:showDLblsOverMax val="0"/>
  </c:chart>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ADE210-4EA4-4060-A43D-827A5C0F03C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17AFB6B6-3EDC-4188-A3CD-A12A132BB8D2}">
      <dgm:prSet/>
      <dgm:spPr/>
      <dgm:t>
        <a:bodyPr/>
        <a:lstStyle/>
        <a:p>
          <a:r>
            <a:rPr lang="es-CL" b="1" dirty="0"/>
            <a:t>1991: </a:t>
          </a:r>
          <a:r>
            <a:rPr lang="es-CL" dirty="0"/>
            <a:t>Ministerio de Minería publica el D.S. N°185; fue el primer instrumento jurídico que vino a regular las </a:t>
          </a:r>
          <a:r>
            <a:rPr lang="es-CL" dirty="0" err="1"/>
            <a:t>megafuentes</a:t>
          </a:r>
          <a:r>
            <a:rPr lang="es-CL" dirty="0"/>
            <a:t> emisoras de anhídrido sulfuroso, arsénico y material </a:t>
          </a:r>
          <a:r>
            <a:rPr lang="es-CL" dirty="0" err="1"/>
            <a:t>particulado</a:t>
          </a:r>
          <a:r>
            <a:rPr lang="es-CL" dirty="0"/>
            <a:t> en todo el territorio nacional.</a:t>
          </a:r>
        </a:p>
      </dgm:t>
    </dgm:pt>
    <dgm:pt modelId="{E49BD8D0-F04D-4F5D-BBA3-977B3019605D}" type="parTrans" cxnId="{88C70246-3028-4DD3-B8E5-E7E63FA8F2F5}">
      <dgm:prSet/>
      <dgm:spPr/>
      <dgm:t>
        <a:bodyPr/>
        <a:lstStyle/>
        <a:p>
          <a:endParaRPr lang="es-ES"/>
        </a:p>
      </dgm:t>
    </dgm:pt>
    <dgm:pt modelId="{737676DC-6934-47ED-84B3-0DF9FC0CBF2B}" type="sibTrans" cxnId="{88C70246-3028-4DD3-B8E5-E7E63FA8F2F5}">
      <dgm:prSet/>
      <dgm:spPr/>
      <dgm:t>
        <a:bodyPr/>
        <a:lstStyle/>
        <a:p>
          <a:endParaRPr lang="es-ES"/>
        </a:p>
      </dgm:t>
    </dgm:pt>
    <dgm:pt modelId="{6E0EA058-713A-46FC-A854-CFC4FA836F78}">
      <dgm:prSet/>
      <dgm:spPr/>
      <dgm:t>
        <a:bodyPr/>
        <a:lstStyle/>
        <a:p>
          <a:r>
            <a:rPr lang="es-CL"/>
            <a:t>Los límites establecidos en esta norma fueron:</a:t>
          </a:r>
        </a:p>
      </dgm:t>
    </dgm:pt>
    <dgm:pt modelId="{5E592BAE-84DE-4005-B65E-6BE0F1082F7E}" type="parTrans" cxnId="{583B61D2-7D04-4491-859C-61C1A0407E06}">
      <dgm:prSet/>
      <dgm:spPr/>
      <dgm:t>
        <a:bodyPr/>
        <a:lstStyle/>
        <a:p>
          <a:endParaRPr lang="es-ES"/>
        </a:p>
      </dgm:t>
    </dgm:pt>
    <dgm:pt modelId="{0C046C35-0184-4824-B5FD-91B168B653E6}" type="sibTrans" cxnId="{583B61D2-7D04-4491-859C-61C1A0407E06}">
      <dgm:prSet/>
      <dgm:spPr/>
      <dgm:t>
        <a:bodyPr/>
        <a:lstStyle/>
        <a:p>
          <a:endParaRPr lang="es-ES"/>
        </a:p>
      </dgm:t>
    </dgm:pt>
    <dgm:pt modelId="{A29FF569-800F-4FAE-AFAD-4C2EDF23BA77}">
      <dgm:prSet/>
      <dgm:spPr/>
      <dgm:t>
        <a:bodyPr/>
        <a:lstStyle/>
        <a:p>
          <a:r>
            <a:rPr lang="es-CL"/>
            <a:t>Norma Anual: 80 ug/m3N</a:t>
          </a:r>
        </a:p>
      </dgm:t>
    </dgm:pt>
    <dgm:pt modelId="{331E51CF-C58B-4534-9C4B-44DD17D98F24}" type="parTrans" cxnId="{08503A93-5EF9-4C5E-B41C-0B2835F186C6}">
      <dgm:prSet/>
      <dgm:spPr/>
      <dgm:t>
        <a:bodyPr/>
        <a:lstStyle/>
        <a:p>
          <a:endParaRPr lang="es-ES"/>
        </a:p>
      </dgm:t>
    </dgm:pt>
    <dgm:pt modelId="{4C478C86-0758-48D5-9F11-159A2F23A904}" type="sibTrans" cxnId="{08503A93-5EF9-4C5E-B41C-0B2835F186C6}">
      <dgm:prSet/>
      <dgm:spPr/>
      <dgm:t>
        <a:bodyPr/>
        <a:lstStyle/>
        <a:p>
          <a:endParaRPr lang="es-ES"/>
        </a:p>
      </dgm:t>
    </dgm:pt>
    <dgm:pt modelId="{92C457F9-E2CB-4106-99B8-16C9DFE7F28F}">
      <dgm:prSet/>
      <dgm:spPr/>
      <dgm:t>
        <a:bodyPr/>
        <a:lstStyle/>
        <a:p>
          <a:r>
            <a:rPr lang="es-CL"/>
            <a:t>Norma diaria: 365 ug/m3N</a:t>
          </a:r>
        </a:p>
      </dgm:t>
    </dgm:pt>
    <dgm:pt modelId="{ECD8AFB6-2DF9-47B7-891F-9F18DCEBECD1}" type="parTrans" cxnId="{BD8B955A-28AD-445E-BC88-1BF3A4676982}">
      <dgm:prSet/>
      <dgm:spPr/>
      <dgm:t>
        <a:bodyPr/>
        <a:lstStyle/>
        <a:p>
          <a:endParaRPr lang="es-ES"/>
        </a:p>
      </dgm:t>
    </dgm:pt>
    <dgm:pt modelId="{3C4B8D29-3F77-4DCB-A3C7-7E437B6435CA}" type="sibTrans" cxnId="{BD8B955A-28AD-445E-BC88-1BF3A4676982}">
      <dgm:prSet/>
      <dgm:spPr/>
      <dgm:t>
        <a:bodyPr/>
        <a:lstStyle/>
        <a:p>
          <a:endParaRPr lang="es-ES"/>
        </a:p>
      </dgm:t>
    </dgm:pt>
    <dgm:pt modelId="{A9E1FDDF-3E29-455B-B0DE-7BD4F11ECD1B}">
      <dgm:prSet/>
      <dgm:spPr/>
      <dgm:t>
        <a:bodyPr/>
        <a:lstStyle/>
        <a:p>
          <a:r>
            <a:rPr lang="es-CL"/>
            <a:t>Establece un plan operacional para episodios críticos</a:t>
          </a:r>
        </a:p>
      </dgm:t>
    </dgm:pt>
    <dgm:pt modelId="{D6A7B61A-C294-4B63-B819-38D46281E9E5}" type="parTrans" cxnId="{F82C9503-5800-404A-86AA-ACD56604B2C8}">
      <dgm:prSet/>
      <dgm:spPr/>
      <dgm:t>
        <a:bodyPr/>
        <a:lstStyle/>
        <a:p>
          <a:endParaRPr lang="es-ES"/>
        </a:p>
      </dgm:t>
    </dgm:pt>
    <dgm:pt modelId="{94237FCA-0B86-4A71-9607-BFB31BBF93A5}" type="sibTrans" cxnId="{F82C9503-5800-404A-86AA-ACD56604B2C8}">
      <dgm:prSet/>
      <dgm:spPr/>
      <dgm:t>
        <a:bodyPr/>
        <a:lstStyle/>
        <a:p>
          <a:endParaRPr lang="es-ES"/>
        </a:p>
      </dgm:t>
    </dgm:pt>
    <dgm:pt modelId="{7480DDE2-58DB-4FE7-8C2B-F74C9BE3206B}">
      <dgm:prSet/>
      <dgm:spPr/>
      <dgm:t>
        <a:bodyPr/>
        <a:lstStyle/>
        <a:p>
          <a:endParaRPr lang="es-CL" dirty="0"/>
        </a:p>
      </dgm:t>
    </dgm:pt>
    <dgm:pt modelId="{1222FB28-BC99-4520-845F-87CF95B34A2D}" type="parTrans" cxnId="{21E31543-234D-4746-B68C-0C3F3E285C2C}">
      <dgm:prSet/>
      <dgm:spPr/>
      <dgm:t>
        <a:bodyPr/>
        <a:lstStyle/>
        <a:p>
          <a:endParaRPr lang="es-ES"/>
        </a:p>
      </dgm:t>
    </dgm:pt>
    <dgm:pt modelId="{7061F104-110F-4C16-8178-83A14FD1FC51}" type="sibTrans" cxnId="{21E31543-234D-4746-B68C-0C3F3E285C2C}">
      <dgm:prSet/>
      <dgm:spPr/>
      <dgm:t>
        <a:bodyPr/>
        <a:lstStyle/>
        <a:p>
          <a:endParaRPr lang="es-ES"/>
        </a:p>
      </dgm:t>
    </dgm:pt>
    <dgm:pt modelId="{04A865E7-F278-44C3-9718-0703760DC92C}" type="pres">
      <dgm:prSet presAssocID="{24ADE210-4EA4-4060-A43D-827A5C0F03C6}" presName="linear" presStyleCnt="0">
        <dgm:presLayoutVars>
          <dgm:animLvl val="lvl"/>
          <dgm:resizeHandles val="exact"/>
        </dgm:presLayoutVars>
      </dgm:prSet>
      <dgm:spPr/>
      <dgm:t>
        <a:bodyPr/>
        <a:lstStyle/>
        <a:p>
          <a:endParaRPr lang="es-CL"/>
        </a:p>
      </dgm:t>
    </dgm:pt>
    <dgm:pt modelId="{B8C7B02F-9A7E-453E-9922-834CBE5CD139}" type="pres">
      <dgm:prSet presAssocID="{17AFB6B6-3EDC-4188-A3CD-A12A132BB8D2}" presName="parentText" presStyleLbl="node1" presStyleIdx="0" presStyleCnt="5">
        <dgm:presLayoutVars>
          <dgm:chMax val="0"/>
          <dgm:bulletEnabled val="1"/>
        </dgm:presLayoutVars>
      </dgm:prSet>
      <dgm:spPr/>
      <dgm:t>
        <a:bodyPr/>
        <a:lstStyle/>
        <a:p>
          <a:endParaRPr lang="es-CL"/>
        </a:p>
      </dgm:t>
    </dgm:pt>
    <dgm:pt modelId="{EB28B382-12D5-445E-9A96-1A64869E3EEE}" type="pres">
      <dgm:prSet presAssocID="{737676DC-6934-47ED-84B3-0DF9FC0CBF2B}" presName="spacer" presStyleCnt="0"/>
      <dgm:spPr/>
    </dgm:pt>
    <dgm:pt modelId="{CA43B007-4E74-43D3-920C-79C98D74E12D}" type="pres">
      <dgm:prSet presAssocID="{6E0EA058-713A-46FC-A854-CFC4FA836F78}" presName="parentText" presStyleLbl="node1" presStyleIdx="1" presStyleCnt="5">
        <dgm:presLayoutVars>
          <dgm:chMax val="0"/>
          <dgm:bulletEnabled val="1"/>
        </dgm:presLayoutVars>
      </dgm:prSet>
      <dgm:spPr/>
      <dgm:t>
        <a:bodyPr/>
        <a:lstStyle/>
        <a:p>
          <a:endParaRPr lang="es-CL"/>
        </a:p>
      </dgm:t>
    </dgm:pt>
    <dgm:pt modelId="{BDA44E89-F08A-4E62-866D-001407C46C43}" type="pres">
      <dgm:prSet presAssocID="{0C046C35-0184-4824-B5FD-91B168B653E6}" presName="spacer" presStyleCnt="0"/>
      <dgm:spPr/>
    </dgm:pt>
    <dgm:pt modelId="{617D6FE0-4CDD-4D75-951E-5F2A4267A3B2}" type="pres">
      <dgm:prSet presAssocID="{A29FF569-800F-4FAE-AFAD-4C2EDF23BA77}" presName="parentText" presStyleLbl="node1" presStyleIdx="2" presStyleCnt="5">
        <dgm:presLayoutVars>
          <dgm:chMax val="0"/>
          <dgm:bulletEnabled val="1"/>
        </dgm:presLayoutVars>
      </dgm:prSet>
      <dgm:spPr/>
      <dgm:t>
        <a:bodyPr/>
        <a:lstStyle/>
        <a:p>
          <a:endParaRPr lang="es-CL"/>
        </a:p>
      </dgm:t>
    </dgm:pt>
    <dgm:pt modelId="{EDBA06E2-9E57-4FA3-B064-8099F3B36A3A}" type="pres">
      <dgm:prSet presAssocID="{4C478C86-0758-48D5-9F11-159A2F23A904}" presName="spacer" presStyleCnt="0"/>
      <dgm:spPr/>
    </dgm:pt>
    <dgm:pt modelId="{479A7B1D-2A8F-40EE-922A-BC1635584802}" type="pres">
      <dgm:prSet presAssocID="{92C457F9-E2CB-4106-99B8-16C9DFE7F28F}" presName="parentText" presStyleLbl="node1" presStyleIdx="3" presStyleCnt="5">
        <dgm:presLayoutVars>
          <dgm:chMax val="0"/>
          <dgm:bulletEnabled val="1"/>
        </dgm:presLayoutVars>
      </dgm:prSet>
      <dgm:spPr/>
      <dgm:t>
        <a:bodyPr/>
        <a:lstStyle/>
        <a:p>
          <a:endParaRPr lang="es-CL"/>
        </a:p>
      </dgm:t>
    </dgm:pt>
    <dgm:pt modelId="{3D864204-67B1-4DEA-8826-A8D0ABBB528D}" type="pres">
      <dgm:prSet presAssocID="{3C4B8D29-3F77-4DCB-A3C7-7E437B6435CA}" presName="spacer" presStyleCnt="0"/>
      <dgm:spPr/>
    </dgm:pt>
    <dgm:pt modelId="{93EA366D-6C11-480F-9EF0-7D71CE6DFDD4}" type="pres">
      <dgm:prSet presAssocID="{A9E1FDDF-3E29-455B-B0DE-7BD4F11ECD1B}" presName="parentText" presStyleLbl="node1" presStyleIdx="4" presStyleCnt="5">
        <dgm:presLayoutVars>
          <dgm:chMax val="0"/>
          <dgm:bulletEnabled val="1"/>
        </dgm:presLayoutVars>
      </dgm:prSet>
      <dgm:spPr/>
      <dgm:t>
        <a:bodyPr/>
        <a:lstStyle/>
        <a:p>
          <a:endParaRPr lang="es-CL"/>
        </a:p>
      </dgm:t>
    </dgm:pt>
    <dgm:pt modelId="{186AAF2E-F036-4F74-8979-AF0D93BA96C7}" type="pres">
      <dgm:prSet presAssocID="{A9E1FDDF-3E29-455B-B0DE-7BD4F11ECD1B}" presName="childText" presStyleLbl="revTx" presStyleIdx="0" presStyleCnt="1">
        <dgm:presLayoutVars>
          <dgm:bulletEnabled val="1"/>
        </dgm:presLayoutVars>
      </dgm:prSet>
      <dgm:spPr/>
      <dgm:t>
        <a:bodyPr/>
        <a:lstStyle/>
        <a:p>
          <a:endParaRPr lang="es-CL"/>
        </a:p>
      </dgm:t>
    </dgm:pt>
  </dgm:ptLst>
  <dgm:cxnLst>
    <dgm:cxn modelId="{2D6BECBD-C16A-4E6C-924F-1E9C85740D07}" type="presOf" srcId="{7480DDE2-58DB-4FE7-8C2B-F74C9BE3206B}" destId="{186AAF2E-F036-4F74-8979-AF0D93BA96C7}" srcOrd="0" destOrd="0" presId="urn:microsoft.com/office/officeart/2005/8/layout/vList2"/>
    <dgm:cxn modelId="{9141A923-56D3-4B26-B39F-477D36614835}" type="presOf" srcId="{17AFB6B6-3EDC-4188-A3CD-A12A132BB8D2}" destId="{B8C7B02F-9A7E-453E-9922-834CBE5CD139}" srcOrd="0" destOrd="0" presId="urn:microsoft.com/office/officeart/2005/8/layout/vList2"/>
    <dgm:cxn modelId="{F82C9503-5800-404A-86AA-ACD56604B2C8}" srcId="{24ADE210-4EA4-4060-A43D-827A5C0F03C6}" destId="{A9E1FDDF-3E29-455B-B0DE-7BD4F11ECD1B}" srcOrd="4" destOrd="0" parTransId="{D6A7B61A-C294-4B63-B819-38D46281E9E5}" sibTransId="{94237FCA-0B86-4A71-9607-BFB31BBF93A5}"/>
    <dgm:cxn modelId="{FBDBFD65-D07A-49FE-B44D-DF394FF7E767}" type="presOf" srcId="{24ADE210-4EA4-4060-A43D-827A5C0F03C6}" destId="{04A865E7-F278-44C3-9718-0703760DC92C}" srcOrd="0" destOrd="0" presId="urn:microsoft.com/office/officeart/2005/8/layout/vList2"/>
    <dgm:cxn modelId="{9EE7079F-E583-4B0A-A9F5-596E29C94D71}" type="presOf" srcId="{A29FF569-800F-4FAE-AFAD-4C2EDF23BA77}" destId="{617D6FE0-4CDD-4D75-951E-5F2A4267A3B2}" srcOrd="0" destOrd="0" presId="urn:microsoft.com/office/officeart/2005/8/layout/vList2"/>
    <dgm:cxn modelId="{583B61D2-7D04-4491-859C-61C1A0407E06}" srcId="{24ADE210-4EA4-4060-A43D-827A5C0F03C6}" destId="{6E0EA058-713A-46FC-A854-CFC4FA836F78}" srcOrd="1" destOrd="0" parTransId="{5E592BAE-84DE-4005-B65E-6BE0F1082F7E}" sibTransId="{0C046C35-0184-4824-B5FD-91B168B653E6}"/>
    <dgm:cxn modelId="{21E31543-234D-4746-B68C-0C3F3E285C2C}" srcId="{A9E1FDDF-3E29-455B-B0DE-7BD4F11ECD1B}" destId="{7480DDE2-58DB-4FE7-8C2B-F74C9BE3206B}" srcOrd="0" destOrd="0" parTransId="{1222FB28-BC99-4520-845F-87CF95B34A2D}" sibTransId="{7061F104-110F-4C16-8178-83A14FD1FC51}"/>
    <dgm:cxn modelId="{86486CA4-60F6-4E81-ABC8-B044F516CCD0}" type="presOf" srcId="{A9E1FDDF-3E29-455B-B0DE-7BD4F11ECD1B}" destId="{93EA366D-6C11-480F-9EF0-7D71CE6DFDD4}" srcOrd="0" destOrd="0" presId="urn:microsoft.com/office/officeart/2005/8/layout/vList2"/>
    <dgm:cxn modelId="{08503A93-5EF9-4C5E-B41C-0B2835F186C6}" srcId="{24ADE210-4EA4-4060-A43D-827A5C0F03C6}" destId="{A29FF569-800F-4FAE-AFAD-4C2EDF23BA77}" srcOrd="2" destOrd="0" parTransId="{331E51CF-C58B-4534-9C4B-44DD17D98F24}" sibTransId="{4C478C86-0758-48D5-9F11-159A2F23A904}"/>
    <dgm:cxn modelId="{88C70246-3028-4DD3-B8E5-E7E63FA8F2F5}" srcId="{24ADE210-4EA4-4060-A43D-827A5C0F03C6}" destId="{17AFB6B6-3EDC-4188-A3CD-A12A132BB8D2}" srcOrd="0" destOrd="0" parTransId="{E49BD8D0-F04D-4F5D-BBA3-977B3019605D}" sibTransId="{737676DC-6934-47ED-84B3-0DF9FC0CBF2B}"/>
    <dgm:cxn modelId="{E7FCD12D-FE97-4E8C-85AA-8BA1B4120A0F}" type="presOf" srcId="{92C457F9-E2CB-4106-99B8-16C9DFE7F28F}" destId="{479A7B1D-2A8F-40EE-922A-BC1635584802}" srcOrd="0" destOrd="0" presId="urn:microsoft.com/office/officeart/2005/8/layout/vList2"/>
    <dgm:cxn modelId="{AE10EF4F-B10C-455D-B937-2CE801B8E257}" type="presOf" srcId="{6E0EA058-713A-46FC-A854-CFC4FA836F78}" destId="{CA43B007-4E74-43D3-920C-79C98D74E12D}" srcOrd="0" destOrd="0" presId="urn:microsoft.com/office/officeart/2005/8/layout/vList2"/>
    <dgm:cxn modelId="{BD8B955A-28AD-445E-BC88-1BF3A4676982}" srcId="{24ADE210-4EA4-4060-A43D-827A5C0F03C6}" destId="{92C457F9-E2CB-4106-99B8-16C9DFE7F28F}" srcOrd="3" destOrd="0" parTransId="{ECD8AFB6-2DF9-47B7-891F-9F18DCEBECD1}" sibTransId="{3C4B8D29-3F77-4DCB-A3C7-7E437B6435CA}"/>
    <dgm:cxn modelId="{4862A6C0-F42F-4718-ADD5-8465842909CF}" type="presParOf" srcId="{04A865E7-F278-44C3-9718-0703760DC92C}" destId="{B8C7B02F-9A7E-453E-9922-834CBE5CD139}" srcOrd="0" destOrd="0" presId="urn:microsoft.com/office/officeart/2005/8/layout/vList2"/>
    <dgm:cxn modelId="{EEAF7C10-AAA6-468D-B91F-53D94204A7F9}" type="presParOf" srcId="{04A865E7-F278-44C3-9718-0703760DC92C}" destId="{EB28B382-12D5-445E-9A96-1A64869E3EEE}" srcOrd="1" destOrd="0" presId="urn:microsoft.com/office/officeart/2005/8/layout/vList2"/>
    <dgm:cxn modelId="{2754FD81-EBE3-462C-9CF0-B998FB0C1F81}" type="presParOf" srcId="{04A865E7-F278-44C3-9718-0703760DC92C}" destId="{CA43B007-4E74-43D3-920C-79C98D74E12D}" srcOrd="2" destOrd="0" presId="urn:microsoft.com/office/officeart/2005/8/layout/vList2"/>
    <dgm:cxn modelId="{D588D196-EF9F-4E0C-988E-DE64C4264751}" type="presParOf" srcId="{04A865E7-F278-44C3-9718-0703760DC92C}" destId="{BDA44E89-F08A-4E62-866D-001407C46C43}" srcOrd="3" destOrd="0" presId="urn:microsoft.com/office/officeart/2005/8/layout/vList2"/>
    <dgm:cxn modelId="{1B51B85C-2306-44BA-B0E4-588F2BF21987}" type="presParOf" srcId="{04A865E7-F278-44C3-9718-0703760DC92C}" destId="{617D6FE0-4CDD-4D75-951E-5F2A4267A3B2}" srcOrd="4" destOrd="0" presId="urn:microsoft.com/office/officeart/2005/8/layout/vList2"/>
    <dgm:cxn modelId="{DA8E3FBD-22A4-4BE1-8F78-A89507CE3CA7}" type="presParOf" srcId="{04A865E7-F278-44C3-9718-0703760DC92C}" destId="{EDBA06E2-9E57-4FA3-B064-8099F3B36A3A}" srcOrd="5" destOrd="0" presId="urn:microsoft.com/office/officeart/2005/8/layout/vList2"/>
    <dgm:cxn modelId="{8B4ACC0B-479C-4420-823F-DDEDBDBA78C5}" type="presParOf" srcId="{04A865E7-F278-44C3-9718-0703760DC92C}" destId="{479A7B1D-2A8F-40EE-922A-BC1635584802}" srcOrd="6" destOrd="0" presId="urn:microsoft.com/office/officeart/2005/8/layout/vList2"/>
    <dgm:cxn modelId="{A902D3B6-B0FC-4FA5-B6BC-CC1660C561B8}" type="presParOf" srcId="{04A865E7-F278-44C3-9718-0703760DC92C}" destId="{3D864204-67B1-4DEA-8826-A8D0ABBB528D}" srcOrd="7" destOrd="0" presId="urn:microsoft.com/office/officeart/2005/8/layout/vList2"/>
    <dgm:cxn modelId="{F2CDE009-3FD2-47AD-977F-B5CAF436C903}" type="presParOf" srcId="{04A865E7-F278-44C3-9718-0703760DC92C}" destId="{93EA366D-6C11-480F-9EF0-7D71CE6DFDD4}" srcOrd="8" destOrd="0" presId="urn:microsoft.com/office/officeart/2005/8/layout/vList2"/>
    <dgm:cxn modelId="{128B1E27-54DE-4542-8732-BF31A82A4928}" type="presParOf" srcId="{04A865E7-F278-44C3-9718-0703760DC92C}" destId="{186AAF2E-F036-4F74-8979-AF0D93BA96C7}" srcOrd="9"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8E65D75-BB23-47FF-B1E6-D392562E08FA}"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ES"/>
        </a:p>
      </dgm:t>
    </dgm:pt>
    <dgm:pt modelId="{CE0EB570-8752-4620-B903-DB61D23785A2}">
      <dgm:prSet/>
      <dgm:spPr/>
      <dgm:t>
        <a:bodyPr/>
        <a:lstStyle/>
        <a:p>
          <a:r>
            <a:rPr lang="es-CL"/>
            <a:t>El D.S. N° 185 fue el punto de partida para los planes de descontaminación de fundiciones, con los respectivos cambios tecnológicos que llevaron a realizar inversiones estatales del orden  de US$ 1.500 millones; período 1990-2002.</a:t>
          </a:r>
        </a:p>
      </dgm:t>
    </dgm:pt>
    <dgm:pt modelId="{4EF9B5C9-8B0F-4177-808F-006F5ACC0D93}" type="parTrans" cxnId="{3D542F5A-B17D-47D8-A34F-4043DF645BD5}">
      <dgm:prSet/>
      <dgm:spPr/>
      <dgm:t>
        <a:bodyPr/>
        <a:lstStyle/>
        <a:p>
          <a:endParaRPr lang="es-ES"/>
        </a:p>
      </dgm:t>
    </dgm:pt>
    <dgm:pt modelId="{E0AB2601-1D59-4506-A499-8FC5B02A44ED}" type="sibTrans" cxnId="{3D542F5A-B17D-47D8-A34F-4043DF645BD5}">
      <dgm:prSet/>
      <dgm:spPr/>
      <dgm:t>
        <a:bodyPr/>
        <a:lstStyle/>
        <a:p>
          <a:endParaRPr lang="es-ES"/>
        </a:p>
      </dgm:t>
    </dgm:pt>
    <dgm:pt modelId="{63F50230-1E00-477C-8659-AA0F240385EE}">
      <dgm:prSet/>
      <dgm:spPr/>
      <dgm:t>
        <a:bodyPr/>
        <a:lstStyle/>
        <a:p>
          <a:r>
            <a:rPr lang="es-CL"/>
            <a:t>Con estas inversiones se logró llevar los niveles de captación de azufre, en promedio desde un 19% a un 80% en el mismo período (periodo 1990-2002).</a:t>
          </a:r>
        </a:p>
      </dgm:t>
    </dgm:pt>
    <dgm:pt modelId="{175D2376-31D5-4390-9AA4-F429989D154C}" type="parTrans" cxnId="{B515CD96-854B-4BA8-A96F-2C7C9A6595D4}">
      <dgm:prSet/>
      <dgm:spPr/>
      <dgm:t>
        <a:bodyPr/>
        <a:lstStyle/>
        <a:p>
          <a:endParaRPr lang="es-ES"/>
        </a:p>
      </dgm:t>
    </dgm:pt>
    <dgm:pt modelId="{083AFB32-C33A-41C4-84F9-4B72F5CB2641}" type="sibTrans" cxnId="{B515CD96-854B-4BA8-A96F-2C7C9A6595D4}">
      <dgm:prSet/>
      <dgm:spPr/>
      <dgm:t>
        <a:bodyPr/>
        <a:lstStyle/>
        <a:p>
          <a:endParaRPr lang="es-ES"/>
        </a:p>
      </dgm:t>
    </dgm:pt>
    <dgm:pt modelId="{C093DD4C-0935-44CE-9880-6D5D6CB60C42}">
      <dgm:prSet/>
      <dgm:spPr/>
      <dgm:t>
        <a:bodyPr/>
        <a:lstStyle/>
        <a:p>
          <a:r>
            <a:rPr lang="es-CL" b="1"/>
            <a:t>2003: </a:t>
          </a:r>
          <a:r>
            <a:rPr lang="es-CL"/>
            <a:t>se actualiza la norma de calidad de anhídrido sulfuroso, SO2, quedando más estricta la norma diaria:</a:t>
          </a:r>
        </a:p>
      </dgm:t>
    </dgm:pt>
    <dgm:pt modelId="{ACEAED6B-CB11-4E29-8DA2-896F089D7A84}" type="parTrans" cxnId="{F6B69553-B5C8-4929-B514-5CDA63E91D1A}">
      <dgm:prSet/>
      <dgm:spPr/>
      <dgm:t>
        <a:bodyPr/>
        <a:lstStyle/>
        <a:p>
          <a:endParaRPr lang="es-ES"/>
        </a:p>
      </dgm:t>
    </dgm:pt>
    <dgm:pt modelId="{88792E51-53F4-4E83-90A9-93C983D6B376}" type="sibTrans" cxnId="{F6B69553-B5C8-4929-B514-5CDA63E91D1A}">
      <dgm:prSet/>
      <dgm:spPr/>
      <dgm:t>
        <a:bodyPr/>
        <a:lstStyle/>
        <a:p>
          <a:endParaRPr lang="es-ES"/>
        </a:p>
      </dgm:t>
    </dgm:pt>
    <dgm:pt modelId="{F45D2FFA-B30F-4892-B96A-E24C8A6465F1}">
      <dgm:prSet/>
      <dgm:spPr/>
      <dgm:t>
        <a:bodyPr/>
        <a:lstStyle/>
        <a:p>
          <a:r>
            <a:rPr lang="es-CL"/>
            <a:t>Norma diaria: 250 ug/m3N (D.S. 185: 365 ug/m3N).</a:t>
          </a:r>
        </a:p>
      </dgm:t>
    </dgm:pt>
    <dgm:pt modelId="{6B9DC0F1-FA7F-4333-995A-172B366E0878}" type="parTrans" cxnId="{425A7A61-B3D0-44AA-8355-698234D55A93}">
      <dgm:prSet/>
      <dgm:spPr/>
      <dgm:t>
        <a:bodyPr/>
        <a:lstStyle/>
        <a:p>
          <a:endParaRPr lang="es-ES"/>
        </a:p>
      </dgm:t>
    </dgm:pt>
    <dgm:pt modelId="{6356AC54-0449-4072-B454-9A29C020DFD4}" type="sibTrans" cxnId="{425A7A61-B3D0-44AA-8355-698234D55A93}">
      <dgm:prSet/>
      <dgm:spPr/>
      <dgm:t>
        <a:bodyPr/>
        <a:lstStyle/>
        <a:p>
          <a:endParaRPr lang="es-ES"/>
        </a:p>
      </dgm:t>
    </dgm:pt>
    <dgm:pt modelId="{9BE93438-2F6F-4B2E-A733-078219AC252F}" type="pres">
      <dgm:prSet presAssocID="{98E65D75-BB23-47FF-B1E6-D392562E08FA}" presName="linear" presStyleCnt="0">
        <dgm:presLayoutVars>
          <dgm:animLvl val="lvl"/>
          <dgm:resizeHandles val="exact"/>
        </dgm:presLayoutVars>
      </dgm:prSet>
      <dgm:spPr/>
      <dgm:t>
        <a:bodyPr/>
        <a:lstStyle/>
        <a:p>
          <a:endParaRPr lang="es-CL"/>
        </a:p>
      </dgm:t>
    </dgm:pt>
    <dgm:pt modelId="{63CA4460-9FDE-432C-A62A-BE2BBC02F153}" type="pres">
      <dgm:prSet presAssocID="{CE0EB570-8752-4620-B903-DB61D23785A2}" presName="parentText" presStyleLbl="node1" presStyleIdx="0" presStyleCnt="4">
        <dgm:presLayoutVars>
          <dgm:chMax val="0"/>
          <dgm:bulletEnabled val="1"/>
        </dgm:presLayoutVars>
      </dgm:prSet>
      <dgm:spPr/>
      <dgm:t>
        <a:bodyPr/>
        <a:lstStyle/>
        <a:p>
          <a:endParaRPr lang="es-CL"/>
        </a:p>
      </dgm:t>
    </dgm:pt>
    <dgm:pt modelId="{8002652E-FCDF-4BF5-88B5-A50D2304E33F}" type="pres">
      <dgm:prSet presAssocID="{E0AB2601-1D59-4506-A499-8FC5B02A44ED}" presName="spacer" presStyleCnt="0"/>
      <dgm:spPr/>
    </dgm:pt>
    <dgm:pt modelId="{19159383-C1CD-4C93-8C44-9B02BD43D924}" type="pres">
      <dgm:prSet presAssocID="{63F50230-1E00-477C-8659-AA0F240385EE}" presName="parentText" presStyleLbl="node1" presStyleIdx="1" presStyleCnt="4">
        <dgm:presLayoutVars>
          <dgm:chMax val="0"/>
          <dgm:bulletEnabled val="1"/>
        </dgm:presLayoutVars>
      </dgm:prSet>
      <dgm:spPr/>
      <dgm:t>
        <a:bodyPr/>
        <a:lstStyle/>
        <a:p>
          <a:endParaRPr lang="es-CL"/>
        </a:p>
      </dgm:t>
    </dgm:pt>
    <dgm:pt modelId="{2D809D91-7C8D-4DE9-A471-BE6AC9091974}" type="pres">
      <dgm:prSet presAssocID="{083AFB32-C33A-41C4-84F9-4B72F5CB2641}" presName="spacer" presStyleCnt="0"/>
      <dgm:spPr/>
    </dgm:pt>
    <dgm:pt modelId="{61C82AD6-3D81-4475-B1F3-815CD84E5BF0}" type="pres">
      <dgm:prSet presAssocID="{C093DD4C-0935-44CE-9880-6D5D6CB60C42}" presName="parentText" presStyleLbl="node1" presStyleIdx="2" presStyleCnt="4">
        <dgm:presLayoutVars>
          <dgm:chMax val="0"/>
          <dgm:bulletEnabled val="1"/>
        </dgm:presLayoutVars>
      </dgm:prSet>
      <dgm:spPr/>
      <dgm:t>
        <a:bodyPr/>
        <a:lstStyle/>
        <a:p>
          <a:endParaRPr lang="es-CL"/>
        </a:p>
      </dgm:t>
    </dgm:pt>
    <dgm:pt modelId="{5994D1DD-97C1-45C9-903A-4D9D2FAA7A0A}" type="pres">
      <dgm:prSet presAssocID="{88792E51-53F4-4E83-90A9-93C983D6B376}" presName="spacer" presStyleCnt="0"/>
      <dgm:spPr/>
    </dgm:pt>
    <dgm:pt modelId="{40A3C563-D303-4661-989A-1D5192CB168A}" type="pres">
      <dgm:prSet presAssocID="{F45D2FFA-B30F-4892-B96A-E24C8A6465F1}" presName="parentText" presStyleLbl="node1" presStyleIdx="3" presStyleCnt="4">
        <dgm:presLayoutVars>
          <dgm:chMax val="0"/>
          <dgm:bulletEnabled val="1"/>
        </dgm:presLayoutVars>
      </dgm:prSet>
      <dgm:spPr/>
      <dgm:t>
        <a:bodyPr/>
        <a:lstStyle/>
        <a:p>
          <a:endParaRPr lang="es-CL"/>
        </a:p>
      </dgm:t>
    </dgm:pt>
  </dgm:ptLst>
  <dgm:cxnLst>
    <dgm:cxn modelId="{AA568342-89E2-4318-8AB3-C7F12AFE1AAF}" type="presOf" srcId="{F45D2FFA-B30F-4892-B96A-E24C8A6465F1}" destId="{40A3C563-D303-4661-989A-1D5192CB168A}" srcOrd="0" destOrd="0" presId="urn:microsoft.com/office/officeart/2005/8/layout/vList2"/>
    <dgm:cxn modelId="{AA9F52E7-FE54-44B4-8F7E-ED38472DE135}" type="presOf" srcId="{C093DD4C-0935-44CE-9880-6D5D6CB60C42}" destId="{61C82AD6-3D81-4475-B1F3-815CD84E5BF0}" srcOrd="0" destOrd="0" presId="urn:microsoft.com/office/officeart/2005/8/layout/vList2"/>
    <dgm:cxn modelId="{41C85792-9853-4480-B761-5532BDA5CF9F}" type="presOf" srcId="{63F50230-1E00-477C-8659-AA0F240385EE}" destId="{19159383-C1CD-4C93-8C44-9B02BD43D924}" srcOrd="0" destOrd="0" presId="urn:microsoft.com/office/officeart/2005/8/layout/vList2"/>
    <dgm:cxn modelId="{8F1589B6-AF09-4035-96B3-7C95233DEFC9}" type="presOf" srcId="{98E65D75-BB23-47FF-B1E6-D392562E08FA}" destId="{9BE93438-2F6F-4B2E-A733-078219AC252F}" srcOrd="0" destOrd="0" presId="urn:microsoft.com/office/officeart/2005/8/layout/vList2"/>
    <dgm:cxn modelId="{425A7A61-B3D0-44AA-8355-698234D55A93}" srcId="{98E65D75-BB23-47FF-B1E6-D392562E08FA}" destId="{F45D2FFA-B30F-4892-B96A-E24C8A6465F1}" srcOrd="3" destOrd="0" parTransId="{6B9DC0F1-FA7F-4333-995A-172B366E0878}" sibTransId="{6356AC54-0449-4072-B454-9A29C020DFD4}"/>
    <dgm:cxn modelId="{3D542F5A-B17D-47D8-A34F-4043DF645BD5}" srcId="{98E65D75-BB23-47FF-B1E6-D392562E08FA}" destId="{CE0EB570-8752-4620-B903-DB61D23785A2}" srcOrd="0" destOrd="0" parTransId="{4EF9B5C9-8B0F-4177-808F-006F5ACC0D93}" sibTransId="{E0AB2601-1D59-4506-A499-8FC5B02A44ED}"/>
    <dgm:cxn modelId="{F6B69553-B5C8-4929-B514-5CDA63E91D1A}" srcId="{98E65D75-BB23-47FF-B1E6-D392562E08FA}" destId="{C093DD4C-0935-44CE-9880-6D5D6CB60C42}" srcOrd="2" destOrd="0" parTransId="{ACEAED6B-CB11-4E29-8DA2-896F089D7A84}" sibTransId="{88792E51-53F4-4E83-90A9-93C983D6B376}"/>
    <dgm:cxn modelId="{B515CD96-854B-4BA8-A96F-2C7C9A6595D4}" srcId="{98E65D75-BB23-47FF-B1E6-D392562E08FA}" destId="{63F50230-1E00-477C-8659-AA0F240385EE}" srcOrd="1" destOrd="0" parTransId="{175D2376-31D5-4390-9AA4-F429989D154C}" sibTransId="{083AFB32-C33A-41C4-84F9-4B72F5CB2641}"/>
    <dgm:cxn modelId="{DD639B71-DCA1-443D-A96B-3E2DE49210E1}" type="presOf" srcId="{CE0EB570-8752-4620-B903-DB61D23785A2}" destId="{63CA4460-9FDE-432C-A62A-BE2BBC02F153}" srcOrd="0" destOrd="0" presId="urn:microsoft.com/office/officeart/2005/8/layout/vList2"/>
    <dgm:cxn modelId="{62549E40-60DB-4176-B40A-FC36F2A86F0D}" type="presParOf" srcId="{9BE93438-2F6F-4B2E-A733-078219AC252F}" destId="{63CA4460-9FDE-432C-A62A-BE2BBC02F153}" srcOrd="0" destOrd="0" presId="urn:microsoft.com/office/officeart/2005/8/layout/vList2"/>
    <dgm:cxn modelId="{20F3E45E-BAF6-4B57-865B-887F94482DB2}" type="presParOf" srcId="{9BE93438-2F6F-4B2E-A733-078219AC252F}" destId="{8002652E-FCDF-4BF5-88B5-A50D2304E33F}" srcOrd="1" destOrd="0" presId="urn:microsoft.com/office/officeart/2005/8/layout/vList2"/>
    <dgm:cxn modelId="{7A2DFAD2-9FB6-445E-9EAF-D5F01ED52CD3}" type="presParOf" srcId="{9BE93438-2F6F-4B2E-A733-078219AC252F}" destId="{19159383-C1CD-4C93-8C44-9B02BD43D924}" srcOrd="2" destOrd="0" presId="urn:microsoft.com/office/officeart/2005/8/layout/vList2"/>
    <dgm:cxn modelId="{ED6ADB48-4509-4DBC-8161-DF1AB5E75BF5}" type="presParOf" srcId="{9BE93438-2F6F-4B2E-A733-078219AC252F}" destId="{2D809D91-7C8D-4DE9-A471-BE6AC9091974}" srcOrd="3" destOrd="0" presId="urn:microsoft.com/office/officeart/2005/8/layout/vList2"/>
    <dgm:cxn modelId="{2F050DFC-9536-4755-94B6-8342F997525F}" type="presParOf" srcId="{9BE93438-2F6F-4B2E-A733-078219AC252F}" destId="{61C82AD6-3D81-4475-B1F3-815CD84E5BF0}" srcOrd="4" destOrd="0" presId="urn:microsoft.com/office/officeart/2005/8/layout/vList2"/>
    <dgm:cxn modelId="{F6EDFDBA-4E26-4FD4-BB9D-4F5F15353843}" type="presParOf" srcId="{9BE93438-2F6F-4B2E-A733-078219AC252F}" destId="{5994D1DD-97C1-45C9-903A-4D9D2FAA7A0A}" srcOrd="5" destOrd="0" presId="urn:microsoft.com/office/officeart/2005/8/layout/vList2"/>
    <dgm:cxn modelId="{CD1F1DA7-BB15-46FD-BC9A-97D6C936CDF0}" type="presParOf" srcId="{9BE93438-2F6F-4B2E-A733-078219AC252F}" destId="{40A3C563-D303-4661-989A-1D5192CB168A}"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5EDB19A-A20B-492E-B1AC-9D2540A1E6FF}"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ES"/>
        </a:p>
      </dgm:t>
    </dgm:pt>
    <dgm:pt modelId="{ACA18053-EDE2-4662-AD99-EE7FA8269802}">
      <dgm:prSet/>
      <dgm:spPr/>
      <dgm:t>
        <a:bodyPr/>
        <a:lstStyle/>
        <a:p>
          <a:r>
            <a:rPr lang="es-CL" b="1"/>
            <a:t>2005: </a:t>
          </a:r>
          <a:r>
            <a:rPr lang="es-CL"/>
            <a:t>OMS actualizó su guía de calidad del aire considerando que tanto Canadá como USA disponían de estudios concluyentes respecto de una asociación entre los niveles de dióxido  de azufre durante 24 horas y las tasas de mortalidad diaria en algunas ciudades de Canadá y USA. </a:t>
          </a:r>
        </a:p>
      </dgm:t>
    </dgm:pt>
    <dgm:pt modelId="{64548391-E782-4951-998F-DD2D71C5E923}" type="parTrans" cxnId="{EB69FE66-5C03-45BF-9E99-9B9BDA1A9D96}">
      <dgm:prSet/>
      <dgm:spPr/>
      <dgm:t>
        <a:bodyPr/>
        <a:lstStyle/>
        <a:p>
          <a:endParaRPr lang="es-ES"/>
        </a:p>
      </dgm:t>
    </dgm:pt>
    <dgm:pt modelId="{A3F0249D-38BC-4BF7-8556-F664850D0537}" type="sibTrans" cxnId="{EB69FE66-5C03-45BF-9E99-9B9BDA1A9D96}">
      <dgm:prSet/>
      <dgm:spPr/>
      <dgm:t>
        <a:bodyPr/>
        <a:lstStyle/>
        <a:p>
          <a:endParaRPr lang="es-ES"/>
        </a:p>
      </dgm:t>
    </dgm:pt>
    <dgm:pt modelId="{A37AB286-E3B2-4780-B4B2-412ED2C5D9E8}">
      <dgm:prSet/>
      <dgm:spPr/>
      <dgm:t>
        <a:bodyPr/>
        <a:lstStyle/>
        <a:p>
          <a:r>
            <a:rPr lang="es-CL" b="1"/>
            <a:t>OMS:</a:t>
          </a:r>
          <a:r>
            <a:rPr lang="es-CL"/>
            <a:t> señala que cada país establece normas de calidad del aire para proteger la salud pública de los ciudadanos….Las normas varían en función del enfoque adoptado con el fin de  equilibrar los riesgos para la salud, viabilidad tecnológica, aspectos económicos y otros factores políticos, sociales de diversa índole, que a su vez, dependerán, entre otras cosas, del nivel de desarrollo y la capacidad nacional en relación con la gestión de calidad del aire.</a:t>
          </a:r>
        </a:p>
      </dgm:t>
    </dgm:pt>
    <dgm:pt modelId="{1032C659-288F-4589-991C-E4AEB262E606}" type="parTrans" cxnId="{C551607D-B534-4EB8-B43C-5206D80326B7}">
      <dgm:prSet/>
      <dgm:spPr/>
      <dgm:t>
        <a:bodyPr/>
        <a:lstStyle/>
        <a:p>
          <a:endParaRPr lang="es-ES"/>
        </a:p>
      </dgm:t>
    </dgm:pt>
    <dgm:pt modelId="{510048C1-36D6-4D32-87C1-B3DB9C2EC1EC}" type="sibTrans" cxnId="{C551607D-B534-4EB8-B43C-5206D80326B7}">
      <dgm:prSet/>
      <dgm:spPr/>
      <dgm:t>
        <a:bodyPr/>
        <a:lstStyle/>
        <a:p>
          <a:endParaRPr lang="es-ES"/>
        </a:p>
      </dgm:t>
    </dgm:pt>
    <dgm:pt modelId="{0D8B4579-C079-4748-8EDE-96B47AA3D121}">
      <dgm:prSet/>
      <dgm:spPr/>
      <dgm:t>
        <a:bodyPr/>
        <a:lstStyle/>
        <a:p>
          <a:r>
            <a:rPr lang="es-CL" b="1"/>
            <a:t>Conama-2007: </a:t>
          </a:r>
          <a:r>
            <a:rPr lang="es-CL"/>
            <a:t>empieza a elaborar normas de emisión específicas para distintas fuentes emisoras de SO2, entre ellas, las centrales termoeléctricas y las fundiciones.</a:t>
          </a:r>
        </a:p>
      </dgm:t>
    </dgm:pt>
    <dgm:pt modelId="{453CB9DC-E590-4C61-8BE4-40C01BC061EC}" type="parTrans" cxnId="{7203A717-E954-49AE-8309-069B14E1FDB3}">
      <dgm:prSet/>
      <dgm:spPr/>
      <dgm:t>
        <a:bodyPr/>
        <a:lstStyle/>
        <a:p>
          <a:endParaRPr lang="es-ES"/>
        </a:p>
      </dgm:t>
    </dgm:pt>
    <dgm:pt modelId="{0BC9BD02-0CF2-49E2-A47A-FB79A1892253}" type="sibTrans" cxnId="{7203A717-E954-49AE-8309-069B14E1FDB3}">
      <dgm:prSet/>
      <dgm:spPr/>
      <dgm:t>
        <a:bodyPr/>
        <a:lstStyle/>
        <a:p>
          <a:endParaRPr lang="es-ES"/>
        </a:p>
      </dgm:t>
    </dgm:pt>
    <dgm:pt modelId="{260F97A8-4A7B-4A4F-B27F-A140867643CE}" type="pres">
      <dgm:prSet presAssocID="{F5EDB19A-A20B-492E-B1AC-9D2540A1E6FF}" presName="linear" presStyleCnt="0">
        <dgm:presLayoutVars>
          <dgm:animLvl val="lvl"/>
          <dgm:resizeHandles val="exact"/>
        </dgm:presLayoutVars>
      </dgm:prSet>
      <dgm:spPr/>
      <dgm:t>
        <a:bodyPr/>
        <a:lstStyle/>
        <a:p>
          <a:endParaRPr lang="es-CL"/>
        </a:p>
      </dgm:t>
    </dgm:pt>
    <dgm:pt modelId="{0CC761F8-02A2-4F8D-BFED-8E24F445ACD4}" type="pres">
      <dgm:prSet presAssocID="{ACA18053-EDE2-4662-AD99-EE7FA8269802}" presName="parentText" presStyleLbl="node1" presStyleIdx="0" presStyleCnt="3">
        <dgm:presLayoutVars>
          <dgm:chMax val="0"/>
          <dgm:bulletEnabled val="1"/>
        </dgm:presLayoutVars>
      </dgm:prSet>
      <dgm:spPr/>
      <dgm:t>
        <a:bodyPr/>
        <a:lstStyle/>
        <a:p>
          <a:endParaRPr lang="es-CL"/>
        </a:p>
      </dgm:t>
    </dgm:pt>
    <dgm:pt modelId="{EF5F84B1-BCE6-471A-9253-03894B97BC2E}" type="pres">
      <dgm:prSet presAssocID="{A3F0249D-38BC-4BF7-8556-F664850D0537}" presName="spacer" presStyleCnt="0"/>
      <dgm:spPr/>
    </dgm:pt>
    <dgm:pt modelId="{5ED62FCF-C10E-44D8-9877-9FB887E2F502}" type="pres">
      <dgm:prSet presAssocID="{A37AB286-E3B2-4780-B4B2-412ED2C5D9E8}" presName="parentText" presStyleLbl="node1" presStyleIdx="1" presStyleCnt="3">
        <dgm:presLayoutVars>
          <dgm:chMax val="0"/>
          <dgm:bulletEnabled val="1"/>
        </dgm:presLayoutVars>
      </dgm:prSet>
      <dgm:spPr/>
      <dgm:t>
        <a:bodyPr/>
        <a:lstStyle/>
        <a:p>
          <a:endParaRPr lang="es-CL"/>
        </a:p>
      </dgm:t>
    </dgm:pt>
    <dgm:pt modelId="{321A4229-D5B6-471C-94B2-E81D78D7A421}" type="pres">
      <dgm:prSet presAssocID="{510048C1-36D6-4D32-87C1-B3DB9C2EC1EC}" presName="spacer" presStyleCnt="0"/>
      <dgm:spPr/>
    </dgm:pt>
    <dgm:pt modelId="{6D319BE5-F5FB-4E5F-8709-C2B45B30ACA2}" type="pres">
      <dgm:prSet presAssocID="{0D8B4579-C079-4748-8EDE-96B47AA3D121}" presName="parentText" presStyleLbl="node1" presStyleIdx="2" presStyleCnt="3">
        <dgm:presLayoutVars>
          <dgm:chMax val="0"/>
          <dgm:bulletEnabled val="1"/>
        </dgm:presLayoutVars>
      </dgm:prSet>
      <dgm:spPr/>
      <dgm:t>
        <a:bodyPr/>
        <a:lstStyle/>
        <a:p>
          <a:endParaRPr lang="es-CL"/>
        </a:p>
      </dgm:t>
    </dgm:pt>
  </dgm:ptLst>
  <dgm:cxnLst>
    <dgm:cxn modelId="{7203A717-E954-49AE-8309-069B14E1FDB3}" srcId="{F5EDB19A-A20B-492E-B1AC-9D2540A1E6FF}" destId="{0D8B4579-C079-4748-8EDE-96B47AA3D121}" srcOrd="2" destOrd="0" parTransId="{453CB9DC-E590-4C61-8BE4-40C01BC061EC}" sibTransId="{0BC9BD02-0CF2-49E2-A47A-FB79A1892253}"/>
    <dgm:cxn modelId="{EB69FE66-5C03-45BF-9E99-9B9BDA1A9D96}" srcId="{F5EDB19A-A20B-492E-B1AC-9D2540A1E6FF}" destId="{ACA18053-EDE2-4662-AD99-EE7FA8269802}" srcOrd="0" destOrd="0" parTransId="{64548391-E782-4951-998F-DD2D71C5E923}" sibTransId="{A3F0249D-38BC-4BF7-8556-F664850D0537}"/>
    <dgm:cxn modelId="{B415E323-1CF8-49BB-8EDA-6B0D11EC414A}" type="presOf" srcId="{ACA18053-EDE2-4662-AD99-EE7FA8269802}" destId="{0CC761F8-02A2-4F8D-BFED-8E24F445ACD4}" srcOrd="0" destOrd="0" presId="urn:microsoft.com/office/officeart/2005/8/layout/vList2"/>
    <dgm:cxn modelId="{1BC99765-EF57-42CF-B8BE-154DD8F37C13}" type="presOf" srcId="{F5EDB19A-A20B-492E-B1AC-9D2540A1E6FF}" destId="{260F97A8-4A7B-4A4F-B27F-A140867643CE}" srcOrd="0" destOrd="0" presId="urn:microsoft.com/office/officeart/2005/8/layout/vList2"/>
    <dgm:cxn modelId="{C551607D-B534-4EB8-B43C-5206D80326B7}" srcId="{F5EDB19A-A20B-492E-B1AC-9D2540A1E6FF}" destId="{A37AB286-E3B2-4780-B4B2-412ED2C5D9E8}" srcOrd="1" destOrd="0" parTransId="{1032C659-288F-4589-991C-E4AEB262E606}" sibTransId="{510048C1-36D6-4D32-87C1-B3DB9C2EC1EC}"/>
    <dgm:cxn modelId="{BE7E084A-D841-438F-87CB-2E3410B28CFF}" type="presOf" srcId="{0D8B4579-C079-4748-8EDE-96B47AA3D121}" destId="{6D319BE5-F5FB-4E5F-8709-C2B45B30ACA2}" srcOrd="0" destOrd="0" presId="urn:microsoft.com/office/officeart/2005/8/layout/vList2"/>
    <dgm:cxn modelId="{FF81DF44-C755-4348-A758-BC632BA7A96C}" type="presOf" srcId="{A37AB286-E3B2-4780-B4B2-412ED2C5D9E8}" destId="{5ED62FCF-C10E-44D8-9877-9FB887E2F502}" srcOrd="0" destOrd="0" presId="urn:microsoft.com/office/officeart/2005/8/layout/vList2"/>
    <dgm:cxn modelId="{A9DBF931-CDBD-49CB-A370-36DC2DC4D6A8}" type="presParOf" srcId="{260F97A8-4A7B-4A4F-B27F-A140867643CE}" destId="{0CC761F8-02A2-4F8D-BFED-8E24F445ACD4}" srcOrd="0" destOrd="0" presId="urn:microsoft.com/office/officeart/2005/8/layout/vList2"/>
    <dgm:cxn modelId="{DEB14B49-2DEF-481C-8B7B-8EBA68EE8556}" type="presParOf" srcId="{260F97A8-4A7B-4A4F-B27F-A140867643CE}" destId="{EF5F84B1-BCE6-471A-9253-03894B97BC2E}" srcOrd="1" destOrd="0" presId="urn:microsoft.com/office/officeart/2005/8/layout/vList2"/>
    <dgm:cxn modelId="{BAC8C9EB-21BE-4623-B084-A583FEEBFC6F}" type="presParOf" srcId="{260F97A8-4A7B-4A4F-B27F-A140867643CE}" destId="{5ED62FCF-C10E-44D8-9877-9FB887E2F502}" srcOrd="2" destOrd="0" presId="urn:microsoft.com/office/officeart/2005/8/layout/vList2"/>
    <dgm:cxn modelId="{D3FD2E2F-A2B1-4897-8432-436F11655E5D}" type="presParOf" srcId="{260F97A8-4A7B-4A4F-B27F-A140867643CE}" destId="{321A4229-D5B6-471C-94B2-E81D78D7A421}" srcOrd="3" destOrd="0" presId="urn:microsoft.com/office/officeart/2005/8/layout/vList2"/>
    <dgm:cxn modelId="{D3CF067C-2FD6-4E07-831B-63ECFA85EC3F}" type="presParOf" srcId="{260F97A8-4A7B-4A4F-B27F-A140867643CE}" destId="{6D319BE5-F5FB-4E5F-8709-C2B45B30ACA2}"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DDEF3AC-BE25-4B5A-BD7B-D69441DD912E}"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s-ES"/>
        </a:p>
      </dgm:t>
    </dgm:pt>
    <dgm:pt modelId="{6AA568C2-8694-4170-9C0B-6393949CC00B}">
      <dgm:prSet/>
      <dgm:spPr/>
      <dgm:t>
        <a:bodyPr/>
        <a:lstStyle/>
        <a:p>
          <a:r>
            <a:rPr lang="es-CL" b="1" dirty="0"/>
            <a:t>2013: </a:t>
          </a:r>
          <a:r>
            <a:rPr lang="es-CL" dirty="0"/>
            <a:t>D.S. N°28 , norma de emisión de fundiciones,  no solo regula la captación de gases, sino también establece límites de emisión para las distintas operaciones unitarias como secadores, plantas de ácido, hornos de limpieza de escoria y refino, entre otros. </a:t>
          </a:r>
        </a:p>
      </dgm:t>
    </dgm:pt>
    <dgm:pt modelId="{C6328231-C0C9-4CF4-B8E0-58ECF8FD04DA}" type="parTrans" cxnId="{FAE7CFCA-38D4-490D-B594-883C950B9EE4}">
      <dgm:prSet/>
      <dgm:spPr/>
      <dgm:t>
        <a:bodyPr/>
        <a:lstStyle/>
        <a:p>
          <a:endParaRPr lang="es-ES"/>
        </a:p>
      </dgm:t>
    </dgm:pt>
    <dgm:pt modelId="{E0AB0E40-305F-475A-9DFF-E00F1DC3CEAA}" type="sibTrans" cxnId="{FAE7CFCA-38D4-490D-B594-883C950B9EE4}">
      <dgm:prSet/>
      <dgm:spPr/>
      <dgm:t>
        <a:bodyPr/>
        <a:lstStyle/>
        <a:p>
          <a:endParaRPr lang="es-ES"/>
        </a:p>
      </dgm:t>
    </dgm:pt>
    <dgm:pt modelId="{95CECA0E-D654-450D-A5D6-18ED56E17743}">
      <dgm:prSet/>
      <dgm:spPr/>
      <dgm:t>
        <a:bodyPr/>
        <a:lstStyle/>
        <a:p>
          <a:r>
            <a:rPr lang="es-CL" b="1" dirty="0"/>
            <a:t>Objetivo</a:t>
          </a:r>
          <a:r>
            <a:rPr lang="es-CL" dirty="0"/>
            <a:t>: proteger la salud de las personas y el medio ambiente en todo  el territorio nacional. </a:t>
          </a:r>
        </a:p>
        <a:p>
          <a:r>
            <a:rPr lang="es-CL" dirty="0"/>
            <a:t>Se espera reducir las emisiones al aire, de material 	</a:t>
          </a:r>
          <a:r>
            <a:rPr lang="es-CL" dirty="0" err="1"/>
            <a:t>particulado</a:t>
          </a:r>
          <a:r>
            <a:rPr lang="es-CL" dirty="0"/>
            <a:t>, dióxido de azufre, arsénico y mercurio.</a:t>
          </a:r>
        </a:p>
        <a:p>
          <a:endParaRPr lang="es-CL" b="1" dirty="0"/>
        </a:p>
        <a:p>
          <a:r>
            <a:rPr lang="es-CL" b="1" dirty="0"/>
            <a:t>Fuentes reguladas </a:t>
          </a:r>
          <a:r>
            <a:rPr lang="es-CL" dirty="0"/>
            <a:t>: 7 fundiciones, de las cuales 5 son estatales y 2 	privadas (Hernán Videla Lira, Ventanas, Potrerillos, </a:t>
          </a:r>
          <a:r>
            <a:rPr lang="es-CL" dirty="0" err="1"/>
            <a:t>Caletones</a:t>
          </a:r>
          <a:r>
            <a:rPr lang="es-CL" dirty="0"/>
            <a:t>, 	Chuquicamata, Chagres y </a:t>
          </a:r>
          <a:r>
            <a:rPr lang="es-CL" dirty="0" err="1"/>
            <a:t>Altonorte</a:t>
          </a:r>
          <a:r>
            <a:rPr lang="es-CL" dirty="0"/>
            <a:t>), además de la planta de tostación Ministro Hales.</a:t>
          </a:r>
        </a:p>
      </dgm:t>
    </dgm:pt>
    <dgm:pt modelId="{739EA506-5583-4F8E-961C-29EC1D84026D}" type="parTrans" cxnId="{0A25ABEA-C108-469F-92EF-6BD6CC341994}">
      <dgm:prSet/>
      <dgm:spPr/>
      <dgm:t>
        <a:bodyPr/>
        <a:lstStyle/>
        <a:p>
          <a:endParaRPr lang="es-ES"/>
        </a:p>
      </dgm:t>
    </dgm:pt>
    <dgm:pt modelId="{A5978A4B-6AF5-4222-AF91-52A15724105D}" type="sibTrans" cxnId="{0A25ABEA-C108-469F-92EF-6BD6CC341994}">
      <dgm:prSet/>
      <dgm:spPr/>
      <dgm:t>
        <a:bodyPr/>
        <a:lstStyle/>
        <a:p>
          <a:endParaRPr lang="es-ES"/>
        </a:p>
      </dgm:t>
    </dgm:pt>
    <dgm:pt modelId="{4E0151DC-90D8-44DF-9D04-9D7A16DD064B}" type="pres">
      <dgm:prSet presAssocID="{1DDEF3AC-BE25-4B5A-BD7B-D69441DD912E}" presName="compositeShape" presStyleCnt="0">
        <dgm:presLayoutVars>
          <dgm:dir/>
          <dgm:resizeHandles/>
        </dgm:presLayoutVars>
      </dgm:prSet>
      <dgm:spPr/>
      <dgm:t>
        <a:bodyPr/>
        <a:lstStyle/>
        <a:p>
          <a:endParaRPr lang="es-CL"/>
        </a:p>
      </dgm:t>
    </dgm:pt>
    <dgm:pt modelId="{FFA85819-07E7-49EB-BAAB-316F50C0341D}" type="pres">
      <dgm:prSet presAssocID="{1DDEF3AC-BE25-4B5A-BD7B-D69441DD912E}" presName="pyramid" presStyleLbl="node1" presStyleIdx="0" presStyleCnt="1"/>
      <dgm:spPr/>
    </dgm:pt>
    <dgm:pt modelId="{43F61B6C-C407-4118-B8E2-FE8EC0D7DE4B}" type="pres">
      <dgm:prSet presAssocID="{1DDEF3AC-BE25-4B5A-BD7B-D69441DD912E}" presName="theList" presStyleCnt="0"/>
      <dgm:spPr/>
    </dgm:pt>
    <dgm:pt modelId="{B4A1627B-FBCF-4AAE-8339-6F974B1DC38E}" type="pres">
      <dgm:prSet presAssocID="{6AA568C2-8694-4170-9C0B-6393949CC00B}" presName="aNode" presStyleLbl="fgAcc1" presStyleIdx="0" presStyleCnt="2" custScaleY="119999">
        <dgm:presLayoutVars>
          <dgm:bulletEnabled val="1"/>
        </dgm:presLayoutVars>
      </dgm:prSet>
      <dgm:spPr/>
      <dgm:t>
        <a:bodyPr/>
        <a:lstStyle/>
        <a:p>
          <a:endParaRPr lang="es-CL"/>
        </a:p>
      </dgm:t>
    </dgm:pt>
    <dgm:pt modelId="{325B2558-27E5-4501-925D-E915DE7D92B6}" type="pres">
      <dgm:prSet presAssocID="{6AA568C2-8694-4170-9C0B-6393949CC00B}" presName="aSpace" presStyleCnt="0"/>
      <dgm:spPr/>
    </dgm:pt>
    <dgm:pt modelId="{D6653AFA-E798-4D6C-90B4-C26C1EC7E744}" type="pres">
      <dgm:prSet presAssocID="{95CECA0E-D654-450D-A5D6-18ED56E17743}" presName="aNode" presStyleLbl="fgAcc1" presStyleIdx="1" presStyleCnt="2" custScaleY="180684">
        <dgm:presLayoutVars>
          <dgm:bulletEnabled val="1"/>
        </dgm:presLayoutVars>
      </dgm:prSet>
      <dgm:spPr/>
      <dgm:t>
        <a:bodyPr/>
        <a:lstStyle/>
        <a:p>
          <a:endParaRPr lang="es-CL"/>
        </a:p>
      </dgm:t>
    </dgm:pt>
    <dgm:pt modelId="{0D07DF48-F4F8-48FC-956C-4EB466FF5893}" type="pres">
      <dgm:prSet presAssocID="{95CECA0E-D654-450D-A5D6-18ED56E17743}" presName="aSpace" presStyleCnt="0"/>
      <dgm:spPr/>
    </dgm:pt>
  </dgm:ptLst>
  <dgm:cxnLst>
    <dgm:cxn modelId="{7C7F83B1-4394-4366-8E3E-DB09E91A4C92}" type="presOf" srcId="{1DDEF3AC-BE25-4B5A-BD7B-D69441DD912E}" destId="{4E0151DC-90D8-44DF-9D04-9D7A16DD064B}" srcOrd="0" destOrd="0" presId="urn:microsoft.com/office/officeart/2005/8/layout/pyramid2"/>
    <dgm:cxn modelId="{0A25ABEA-C108-469F-92EF-6BD6CC341994}" srcId="{1DDEF3AC-BE25-4B5A-BD7B-D69441DD912E}" destId="{95CECA0E-D654-450D-A5D6-18ED56E17743}" srcOrd="1" destOrd="0" parTransId="{739EA506-5583-4F8E-961C-29EC1D84026D}" sibTransId="{A5978A4B-6AF5-4222-AF91-52A15724105D}"/>
    <dgm:cxn modelId="{71818525-E76C-41D0-AB6D-922713F73669}" type="presOf" srcId="{95CECA0E-D654-450D-A5D6-18ED56E17743}" destId="{D6653AFA-E798-4D6C-90B4-C26C1EC7E744}" srcOrd="0" destOrd="0" presId="urn:microsoft.com/office/officeart/2005/8/layout/pyramid2"/>
    <dgm:cxn modelId="{FEA1CEB3-46FA-407E-A7C6-EA8A0CB8D842}" type="presOf" srcId="{6AA568C2-8694-4170-9C0B-6393949CC00B}" destId="{B4A1627B-FBCF-4AAE-8339-6F974B1DC38E}" srcOrd="0" destOrd="0" presId="urn:microsoft.com/office/officeart/2005/8/layout/pyramid2"/>
    <dgm:cxn modelId="{FAE7CFCA-38D4-490D-B594-883C950B9EE4}" srcId="{1DDEF3AC-BE25-4B5A-BD7B-D69441DD912E}" destId="{6AA568C2-8694-4170-9C0B-6393949CC00B}" srcOrd="0" destOrd="0" parTransId="{C6328231-C0C9-4CF4-B8E0-58ECF8FD04DA}" sibTransId="{E0AB0E40-305F-475A-9DFF-E00F1DC3CEAA}"/>
    <dgm:cxn modelId="{E6D36AEE-20CF-403A-98A4-2A2FCFB02455}" type="presParOf" srcId="{4E0151DC-90D8-44DF-9D04-9D7A16DD064B}" destId="{FFA85819-07E7-49EB-BAAB-316F50C0341D}" srcOrd="0" destOrd="0" presId="urn:microsoft.com/office/officeart/2005/8/layout/pyramid2"/>
    <dgm:cxn modelId="{5164C8C6-3128-468E-86B6-A7421E6DE482}" type="presParOf" srcId="{4E0151DC-90D8-44DF-9D04-9D7A16DD064B}" destId="{43F61B6C-C407-4118-B8E2-FE8EC0D7DE4B}" srcOrd="1" destOrd="0" presId="urn:microsoft.com/office/officeart/2005/8/layout/pyramid2"/>
    <dgm:cxn modelId="{87159D77-E67C-4C4F-AFF2-880F6D00AC14}" type="presParOf" srcId="{43F61B6C-C407-4118-B8E2-FE8EC0D7DE4B}" destId="{B4A1627B-FBCF-4AAE-8339-6F974B1DC38E}" srcOrd="0" destOrd="0" presId="urn:microsoft.com/office/officeart/2005/8/layout/pyramid2"/>
    <dgm:cxn modelId="{A0B0C4C3-993C-4A06-A998-DE4CBCD9CAC7}" type="presParOf" srcId="{43F61B6C-C407-4118-B8E2-FE8EC0D7DE4B}" destId="{325B2558-27E5-4501-925D-E915DE7D92B6}" srcOrd="1" destOrd="0" presId="urn:microsoft.com/office/officeart/2005/8/layout/pyramid2"/>
    <dgm:cxn modelId="{04654240-F321-4DBC-B4D4-88C9E31805AD}" type="presParOf" srcId="{43F61B6C-C407-4118-B8E2-FE8EC0D7DE4B}" destId="{D6653AFA-E798-4D6C-90B4-C26C1EC7E744}" srcOrd="2" destOrd="0" presId="urn:microsoft.com/office/officeart/2005/8/layout/pyramid2"/>
    <dgm:cxn modelId="{30F5EEF3-5B53-4467-9BA1-C29E4C82AC61}" type="presParOf" srcId="{43F61B6C-C407-4118-B8E2-FE8EC0D7DE4B}" destId="{0D07DF48-F4F8-48FC-956C-4EB466FF5893}" srcOrd="3"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AA2611C-C6CA-4D9E-A3FD-541518A17BD8}" type="doc">
      <dgm:prSet loTypeId="urn:microsoft.com/office/officeart/2005/8/layout/hProcess3" loCatId="process" qsTypeId="urn:microsoft.com/office/officeart/2005/8/quickstyle/simple1" qsCatId="simple" csTypeId="urn:microsoft.com/office/officeart/2005/8/colors/accent1_2" csCatId="accent1" phldr="1"/>
      <dgm:spPr/>
      <dgm:t>
        <a:bodyPr/>
        <a:lstStyle/>
        <a:p>
          <a:endParaRPr lang="es-CL"/>
        </a:p>
      </dgm:t>
    </dgm:pt>
    <dgm:pt modelId="{466C85F7-A4A4-411C-856A-883FD4A8AC81}">
      <dgm:prSet phldrT="[Texto]" custT="1"/>
      <dgm:spPr/>
      <dgm:t>
        <a:bodyPr/>
        <a:lstStyle/>
        <a:p>
          <a:r>
            <a:rPr lang="es-CL" sz="2800" b="1" dirty="0">
              <a:solidFill>
                <a:schemeClr val="bg1"/>
              </a:solidFill>
              <a:effectLst>
                <a:outerShdw blurRad="38100" dist="38100" dir="2700000" algn="tl">
                  <a:srgbClr val="000000">
                    <a:alpha val="43137"/>
                  </a:srgbClr>
                </a:outerShdw>
              </a:effectLst>
            </a:rPr>
            <a:t>1992</a:t>
          </a:r>
        </a:p>
      </dgm:t>
    </dgm:pt>
    <dgm:pt modelId="{176000C8-76A6-445C-8446-843487FBB23D}" type="parTrans" cxnId="{2018858D-84FA-4E0E-B803-0CA4DB681B72}">
      <dgm:prSet/>
      <dgm:spPr/>
      <dgm:t>
        <a:bodyPr/>
        <a:lstStyle/>
        <a:p>
          <a:endParaRPr lang="es-CL"/>
        </a:p>
      </dgm:t>
    </dgm:pt>
    <dgm:pt modelId="{C0E9DDF7-AAF0-4D1C-9FA5-C6DEA49386B1}" type="sibTrans" cxnId="{2018858D-84FA-4E0E-B803-0CA4DB681B72}">
      <dgm:prSet/>
      <dgm:spPr/>
      <dgm:t>
        <a:bodyPr/>
        <a:lstStyle/>
        <a:p>
          <a:endParaRPr lang="es-CL"/>
        </a:p>
      </dgm:t>
    </dgm:pt>
    <dgm:pt modelId="{8D6B74E2-C32A-4334-B59A-589693F43729}">
      <dgm:prSet phldrT="[Texto]" custT="1"/>
      <dgm:spPr/>
      <dgm:t>
        <a:bodyPr/>
        <a:lstStyle/>
        <a:p>
          <a:r>
            <a:rPr lang="es-CL" sz="2800" b="1" dirty="0">
              <a:solidFill>
                <a:schemeClr val="bg1"/>
              </a:solidFill>
              <a:effectLst>
                <a:outerShdw blurRad="38100" dist="38100" dir="2700000" algn="tl">
                  <a:srgbClr val="000000">
                    <a:alpha val="43137"/>
                  </a:srgbClr>
                </a:outerShdw>
              </a:effectLst>
            </a:rPr>
            <a:t>2003</a:t>
          </a:r>
        </a:p>
      </dgm:t>
    </dgm:pt>
    <dgm:pt modelId="{76A18DD5-24A9-49B9-A2B5-3AB8338D1084}" type="parTrans" cxnId="{3FA93E07-60A8-49D7-BA07-DE75D5F2874C}">
      <dgm:prSet/>
      <dgm:spPr/>
      <dgm:t>
        <a:bodyPr/>
        <a:lstStyle/>
        <a:p>
          <a:endParaRPr lang="es-CL"/>
        </a:p>
      </dgm:t>
    </dgm:pt>
    <dgm:pt modelId="{DC291511-FE36-4B31-8D3B-5E07280C81D4}" type="sibTrans" cxnId="{3FA93E07-60A8-49D7-BA07-DE75D5F2874C}">
      <dgm:prSet/>
      <dgm:spPr/>
      <dgm:t>
        <a:bodyPr/>
        <a:lstStyle/>
        <a:p>
          <a:endParaRPr lang="es-CL"/>
        </a:p>
      </dgm:t>
    </dgm:pt>
    <dgm:pt modelId="{DCDB0573-534B-4013-8BE4-FF31C4E2E709}">
      <dgm:prSet phldrT="[Texto]" custT="1"/>
      <dgm:spPr/>
      <dgm:t>
        <a:bodyPr/>
        <a:lstStyle/>
        <a:p>
          <a:r>
            <a:rPr lang="es-CL" sz="2800" b="1" dirty="0">
              <a:solidFill>
                <a:schemeClr val="bg1"/>
              </a:solidFill>
              <a:effectLst>
                <a:outerShdw blurRad="38100" dist="38100" dir="2700000" algn="tl">
                  <a:srgbClr val="000000">
                    <a:alpha val="43137"/>
                  </a:srgbClr>
                </a:outerShdw>
              </a:effectLst>
            </a:rPr>
            <a:t>2017</a:t>
          </a:r>
        </a:p>
      </dgm:t>
    </dgm:pt>
    <dgm:pt modelId="{1F24E1B7-9173-40CA-8158-BB98055E4819}" type="parTrans" cxnId="{21CD78A3-87A4-4A64-9963-EF9D0966ABD1}">
      <dgm:prSet/>
      <dgm:spPr/>
      <dgm:t>
        <a:bodyPr/>
        <a:lstStyle/>
        <a:p>
          <a:endParaRPr lang="es-CL"/>
        </a:p>
      </dgm:t>
    </dgm:pt>
    <dgm:pt modelId="{0D8D0F8B-DCBF-44C0-A466-FFE7FF0E3250}" type="sibTrans" cxnId="{21CD78A3-87A4-4A64-9963-EF9D0966ABD1}">
      <dgm:prSet/>
      <dgm:spPr/>
      <dgm:t>
        <a:bodyPr/>
        <a:lstStyle/>
        <a:p>
          <a:endParaRPr lang="es-CL"/>
        </a:p>
      </dgm:t>
    </dgm:pt>
    <dgm:pt modelId="{60DB9BEE-F8C3-48C1-8AB1-73A6A069C851}" type="pres">
      <dgm:prSet presAssocID="{EAA2611C-C6CA-4D9E-A3FD-541518A17BD8}" presName="Name0" presStyleCnt="0">
        <dgm:presLayoutVars>
          <dgm:dir/>
          <dgm:animLvl val="lvl"/>
          <dgm:resizeHandles val="exact"/>
        </dgm:presLayoutVars>
      </dgm:prSet>
      <dgm:spPr/>
      <dgm:t>
        <a:bodyPr/>
        <a:lstStyle/>
        <a:p>
          <a:endParaRPr lang="es-CL"/>
        </a:p>
      </dgm:t>
    </dgm:pt>
    <dgm:pt modelId="{1F2DD191-9F67-4225-9E25-1E70A5FCB303}" type="pres">
      <dgm:prSet presAssocID="{EAA2611C-C6CA-4D9E-A3FD-541518A17BD8}" presName="dummy" presStyleCnt="0"/>
      <dgm:spPr/>
    </dgm:pt>
    <dgm:pt modelId="{86274603-9AE0-4F87-BA3A-EA11DBC70969}" type="pres">
      <dgm:prSet presAssocID="{EAA2611C-C6CA-4D9E-A3FD-541518A17BD8}" presName="linH" presStyleCnt="0"/>
      <dgm:spPr/>
    </dgm:pt>
    <dgm:pt modelId="{0E884806-FACE-4D82-ACEA-6C6AF6B9440C}" type="pres">
      <dgm:prSet presAssocID="{EAA2611C-C6CA-4D9E-A3FD-541518A17BD8}" presName="padding1" presStyleCnt="0"/>
      <dgm:spPr/>
    </dgm:pt>
    <dgm:pt modelId="{0D62D8FF-7698-4933-A2B6-98306029F107}" type="pres">
      <dgm:prSet presAssocID="{466C85F7-A4A4-411C-856A-883FD4A8AC81}" presName="linV" presStyleCnt="0"/>
      <dgm:spPr/>
    </dgm:pt>
    <dgm:pt modelId="{C20E4115-B4E2-47E6-B28C-2408850CBA55}" type="pres">
      <dgm:prSet presAssocID="{466C85F7-A4A4-411C-856A-883FD4A8AC81}" presName="spVertical1" presStyleCnt="0"/>
      <dgm:spPr/>
    </dgm:pt>
    <dgm:pt modelId="{389A4F80-B15D-48AE-960B-9B473084B19A}" type="pres">
      <dgm:prSet presAssocID="{466C85F7-A4A4-411C-856A-883FD4A8AC81}" presName="parTx" presStyleLbl="revTx" presStyleIdx="0" presStyleCnt="3" custScaleX="51788" custLinFactNeighborX="5558" custLinFactNeighborY="5229">
        <dgm:presLayoutVars>
          <dgm:chMax val="0"/>
          <dgm:chPref val="0"/>
          <dgm:bulletEnabled val="1"/>
        </dgm:presLayoutVars>
      </dgm:prSet>
      <dgm:spPr/>
      <dgm:t>
        <a:bodyPr/>
        <a:lstStyle/>
        <a:p>
          <a:endParaRPr lang="es-CL"/>
        </a:p>
      </dgm:t>
    </dgm:pt>
    <dgm:pt modelId="{E31E4FCA-3B18-4D19-968C-8A87E5766832}" type="pres">
      <dgm:prSet presAssocID="{466C85F7-A4A4-411C-856A-883FD4A8AC81}" presName="spVertical2" presStyleCnt="0"/>
      <dgm:spPr/>
    </dgm:pt>
    <dgm:pt modelId="{3DD0F637-8E3C-40E1-A1FC-A19DFF9BD87B}" type="pres">
      <dgm:prSet presAssocID="{466C85F7-A4A4-411C-856A-883FD4A8AC81}" presName="spVertical3" presStyleCnt="0"/>
      <dgm:spPr/>
    </dgm:pt>
    <dgm:pt modelId="{B50DC015-917E-46AD-B8C2-7BADCFE553B8}" type="pres">
      <dgm:prSet presAssocID="{C0E9DDF7-AAF0-4D1C-9FA5-C6DEA49386B1}" presName="space" presStyleCnt="0"/>
      <dgm:spPr/>
    </dgm:pt>
    <dgm:pt modelId="{6F96D867-7A31-41ED-82AD-BA21B4846851}" type="pres">
      <dgm:prSet presAssocID="{8D6B74E2-C32A-4334-B59A-589693F43729}" presName="linV" presStyleCnt="0"/>
      <dgm:spPr/>
    </dgm:pt>
    <dgm:pt modelId="{DB892246-1B18-4E4B-85EE-868A243283B8}" type="pres">
      <dgm:prSet presAssocID="{8D6B74E2-C32A-4334-B59A-589693F43729}" presName="spVertical1" presStyleCnt="0"/>
      <dgm:spPr/>
    </dgm:pt>
    <dgm:pt modelId="{2357576A-3AFB-469D-8BDA-F4B4EC976CCE}" type="pres">
      <dgm:prSet presAssocID="{8D6B74E2-C32A-4334-B59A-589693F43729}" presName="parTx" presStyleLbl="revTx" presStyleIdx="1" presStyleCnt="3" custScaleX="67405" custLinFactNeighborX="-49962" custLinFactNeighborY="1277">
        <dgm:presLayoutVars>
          <dgm:chMax val="0"/>
          <dgm:chPref val="0"/>
          <dgm:bulletEnabled val="1"/>
        </dgm:presLayoutVars>
      </dgm:prSet>
      <dgm:spPr/>
      <dgm:t>
        <a:bodyPr/>
        <a:lstStyle/>
        <a:p>
          <a:endParaRPr lang="es-CL"/>
        </a:p>
      </dgm:t>
    </dgm:pt>
    <dgm:pt modelId="{DB94AA29-1C04-4F39-9CDC-E936E47AE0A7}" type="pres">
      <dgm:prSet presAssocID="{8D6B74E2-C32A-4334-B59A-589693F43729}" presName="spVertical2" presStyleCnt="0"/>
      <dgm:spPr/>
    </dgm:pt>
    <dgm:pt modelId="{4F8814D1-59FF-4150-9AF1-E8B35F526339}" type="pres">
      <dgm:prSet presAssocID="{8D6B74E2-C32A-4334-B59A-589693F43729}" presName="spVertical3" presStyleCnt="0"/>
      <dgm:spPr/>
    </dgm:pt>
    <dgm:pt modelId="{D2CC33A8-1641-4B7E-A224-5A2D85B9F150}" type="pres">
      <dgm:prSet presAssocID="{DC291511-FE36-4B31-8D3B-5E07280C81D4}" presName="space" presStyleCnt="0"/>
      <dgm:spPr/>
    </dgm:pt>
    <dgm:pt modelId="{08B281E8-5835-4083-A118-D4162B5716BA}" type="pres">
      <dgm:prSet presAssocID="{DCDB0573-534B-4013-8BE4-FF31C4E2E709}" presName="linV" presStyleCnt="0"/>
      <dgm:spPr/>
    </dgm:pt>
    <dgm:pt modelId="{588F4FF8-794A-4D0B-A3CF-E7D8EFABB1C2}" type="pres">
      <dgm:prSet presAssocID="{DCDB0573-534B-4013-8BE4-FF31C4E2E709}" presName="spVertical1" presStyleCnt="0"/>
      <dgm:spPr/>
    </dgm:pt>
    <dgm:pt modelId="{729CACC9-1A25-4BBE-897B-F3023575CDE2}" type="pres">
      <dgm:prSet presAssocID="{DCDB0573-534B-4013-8BE4-FF31C4E2E709}" presName="parTx" presStyleLbl="revTx" presStyleIdx="2" presStyleCnt="3">
        <dgm:presLayoutVars>
          <dgm:chMax val="0"/>
          <dgm:chPref val="0"/>
          <dgm:bulletEnabled val="1"/>
        </dgm:presLayoutVars>
      </dgm:prSet>
      <dgm:spPr/>
      <dgm:t>
        <a:bodyPr/>
        <a:lstStyle/>
        <a:p>
          <a:endParaRPr lang="es-CL"/>
        </a:p>
      </dgm:t>
    </dgm:pt>
    <dgm:pt modelId="{CCD87530-25CB-44A5-B22B-1350314E750C}" type="pres">
      <dgm:prSet presAssocID="{DCDB0573-534B-4013-8BE4-FF31C4E2E709}" presName="spVertical2" presStyleCnt="0"/>
      <dgm:spPr/>
    </dgm:pt>
    <dgm:pt modelId="{B592313F-0411-4A3E-8B58-261521EDEE7E}" type="pres">
      <dgm:prSet presAssocID="{DCDB0573-534B-4013-8BE4-FF31C4E2E709}" presName="spVertical3" presStyleCnt="0"/>
      <dgm:spPr/>
    </dgm:pt>
    <dgm:pt modelId="{0989EC21-235C-4B3C-9D40-24DDEF4F7C43}" type="pres">
      <dgm:prSet presAssocID="{EAA2611C-C6CA-4D9E-A3FD-541518A17BD8}" presName="padding2" presStyleCnt="0"/>
      <dgm:spPr/>
    </dgm:pt>
    <dgm:pt modelId="{8169E3A5-0B1A-4E27-9260-DAFB64AD32C4}" type="pres">
      <dgm:prSet presAssocID="{EAA2611C-C6CA-4D9E-A3FD-541518A17BD8}" presName="negArrow" presStyleCnt="0"/>
      <dgm:spPr/>
    </dgm:pt>
    <dgm:pt modelId="{FCCC07E7-1D72-4D4A-A853-BD8ACCCA4740}" type="pres">
      <dgm:prSet presAssocID="{EAA2611C-C6CA-4D9E-A3FD-541518A17BD8}" presName="backgroundArrow" presStyleLbl="node1" presStyleIdx="0" presStyleCnt="1" custScaleX="84905" custScaleY="260001" custLinFactNeighborX="2589"/>
      <dgm:spPr/>
    </dgm:pt>
  </dgm:ptLst>
  <dgm:cxnLst>
    <dgm:cxn modelId="{21CD78A3-87A4-4A64-9963-EF9D0966ABD1}" srcId="{EAA2611C-C6CA-4D9E-A3FD-541518A17BD8}" destId="{DCDB0573-534B-4013-8BE4-FF31C4E2E709}" srcOrd="2" destOrd="0" parTransId="{1F24E1B7-9173-40CA-8158-BB98055E4819}" sibTransId="{0D8D0F8B-DCBF-44C0-A466-FFE7FF0E3250}"/>
    <dgm:cxn modelId="{A5EE55F4-1900-4F67-8487-066819A5A378}" type="presOf" srcId="{466C85F7-A4A4-411C-856A-883FD4A8AC81}" destId="{389A4F80-B15D-48AE-960B-9B473084B19A}" srcOrd="0" destOrd="0" presId="urn:microsoft.com/office/officeart/2005/8/layout/hProcess3"/>
    <dgm:cxn modelId="{E5C21A54-3BDD-45C2-99E7-D954C51E1E0C}" type="presOf" srcId="{DCDB0573-534B-4013-8BE4-FF31C4E2E709}" destId="{729CACC9-1A25-4BBE-897B-F3023575CDE2}" srcOrd="0" destOrd="0" presId="urn:microsoft.com/office/officeart/2005/8/layout/hProcess3"/>
    <dgm:cxn modelId="{3FA93E07-60A8-49D7-BA07-DE75D5F2874C}" srcId="{EAA2611C-C6CA-4D9E-A3FD-541518A17BD8}" destId="{8D6B74E2-C32A-4334-B59A-589693F43729}" srcOrd="1" destOrd="0" parTransId="{76A18DD5-24A9-49B9-A2B5-3AB8338D1084}" sibTransId="{DC291511-FE36-4B31-8D3B-5E07280C81D4}"/>
    <dgm:cxn modelId="{2018858D-84FA-4E0E-B803-0CA4DB681B72}" srcId="{EAA2611C-C6CA-4D9E-A3FD-541518A17BD8}" destId="{466C85F7-A4A4-411C-856A-883FD4A8AC81}" srcOrd="0" destOrd="0" parTransId="{176000C8-76A6-445C-8446-843487FBB23D}" sibTransId="{C0E9DDF7-AAF0-4D1C-9FA5-C6DEA49386B1}"/>
    <dgm:cxn modelId="{A7B5DFB3-05C0-452F-8D47-A3A781DE7BA0}" type="presOf" srcId="{8D6B74E2-C32A-4334-B59A-589693F43729}" destId="{2357576A-3AFB-469D-8BDA-F4B4EC976CCE}" srcOrd="0" destOrd="0" presId="urn:microsoft.com/office/officeart/2005/8/layout/hProcess3"/>
    <dgm:cxn modelId="{A14CCCBB-B4C4-4DBF-BF84-1583E9E95513}" type="presOf" srcId="{EAA2611C-C6CA-4D9E-A3FD-541518A17BD8}" destId="{60DB9BEE-F8C3-48C1-8AB1-73A6A069C851}" srcOrd="0" destOrd="0" presId="urn:microsoft.com/office/officeart/2005/8/layout/hProcess3"/>
    <dgm:cxn modelId="{3D86FEA3-6F86-403D-80BB-36D3DDB92AD9}" type="presParOf" srcId="{60DB9BEE-F8C3-48C1-8AB1-73A6A069C851}" destId="{1F2DD191-9F67-4225-9E25-1E70A5FCB303}" srcOrd="0" destOrd="0" presId="urn:microsoft.com/office/officeart/2005/8/layout/hProcess3"/>
    <dgm:cxn modelId="{77A8AAFE-1FA5-4113-9281-DA6016B6843E}" type="presParOf" srcId="{60DB9BEE-F8C3-48C1-8AB1-73A6A069C851}" destId="{86274603-9AE0-4F87-BA3A-EA11DBC70969}" srcOrd="1" destOrd="0" presId="urn:microsoft.com/office/officeart/2005/8/layout/hProcess3"/>
    <dgm:cxn modelId="{F6C99D11-FD38-4AB6-A726-D1F74E5871E6}" type="presParOf" srcId="{86274603-9AE0-4F87-BA3A-EA11DBC70969}" destId="{0E884806-FACE-4D82-ACEA-6C6AF6B9440C}" srcOrd="0" destOrd="0" presId="urn:microsoft.com/office/officeart/2005/8/layout/hProcess3"/>
    <dgm:cxn modelId="{DD6987B2-6DF8-4C25-B345-F319D588AAAD}" type="presParOf" srcId="{86274603-9AE0-4F87-BA3A-EA11DBC70969}" destId="{0D62D8FF-7698-4933-A2B6-98306029F107}" srcOrd="1" destOrd="0" presId="urn:microsoft.com/office/officeart/2005/8/layout/hProcess3"/>
    <dgm:cxn modelId="{4B07C1C3-1566-4987-BFB9-A5B3CD7ADC1C}" type="presParOf" srcId="{0D62D8FF-7698-4933-A2B6-98306029F107}" destId="{C20E4115-B4E2-47E6-B28C-2408850CBA55}" srcOrd="0" destOrd="0" presId="urn:microsoft.com/office/officeart/2005/8/layout/hProcess3"/>
    <dgm:cxn modelId="{B389A89D-2300-47EF-8602-E38810AD89BB}" type="presParOf" srcId="{0D62D8FF-7698-4933-A2B6-98306029F107}" destId="{389A4F80-B15D-48AE-960B-9B473084B19A}" srcOrd="1" destOrd="0" presId="urn:microsoft.com/office/officeart/2005/8/layout/hProcess3"/>
    <dgm:cxn modelId="{249C839A-3C04-48F4-AA62-F30351586535}" type="presParOf" srcId="{0D62D8FF-7698-4933-A2B6-98306029F107}" destId="{E31E4FCA-3B18-4D19-968C-8A87E5766832}" srcOrd="2" destOrd="0" presId="urn:microsoft.com/office/officeart/2005/8/layout/hProcess3"/>
    <dgm:cxn modelId="{2830D557-69D7-4993-A0C3-9325597E8CE5}" type="presParOf" srcId="{0D62D8FF-7698-4933-A2B6-98306029F107}" destId="{3DD0F637-8E3C-40E1-A1FC-A19DFF9BD87B}" srcOrd="3" destOrd="0" presId="urn:microsoft.com/office/officeart/2005/8/layout/hProcess3"/>
    <dgm:cxn modelId="{6E0BE6B8-23F2-47A6-8B7D-0CF487DEE446}" type="presParOf" srcId="{86274603-9AE0-4F87-BA3A-EA11DBC70969}" destId="{B50DC015-917E-46AD-B8C2-7BADCFE553B8}" srcOrd="2" destOrd="0" presId="urn:microsoft.com/office/officeart/2005/8/layout/hProcess3"/>
    <dgm:cxn modelId="{407C643A-ACE3-40F7-8773-F3BF004B86F9}" type="presParOf" srcId="{86274603-9AE0-4F87-BA3A-EA11DBC70969}" destId="{6F96D867-7A31-41ED-82AD-BA21B4846851}" srcOrd="3" destOrd="0" presId="urn:microsoft.com/office/officeart/2005/8/layout/hProcess3"/>
    <dgm:cxn modelId="{46D7C71D-08F0-4B14-81C0-B6B96A43CB78}" type="presParOf" srcId="{6F96D867-7A31-41ED-82AD-BA21B4846851}" destId="{DB892246-1B18-4E4B-85EE-868A243283B8}" srcOrd="0" destOrd="0" presId="urn:microsoft.com/office/officeart/2005/8/layout/hProcess3"/>
    <dgm:cxn modelId="{E00ACA7F-F28E-4922-8C60-403009A6090D}" type="presParOf" srcId="{6F96D867-7A31-41ED-82AD-BA21B4846851}" destId="{2357576A-3AFB-469D-8BDA-F4B4EC976CCE}" srcOrd="1" destOrd="0" presId="urn:microsoft.com/office/officeart/2005/8/layout/hProcess3"/>
    <dgm:cxn modelId="{C8C62FED-AF93-4B44-AD0C-DD636D645DFB}" type="presParOf" srcId="{6F96D867-7A31-41ED-82AD-BA21B4846851}" destId="{DB94AA29-1C04-4F39-9CDC-E936E47AE0A7}" srcOrd="2" destOrd="0" presId="urn:microsoft.com/office/officeart/2005/8/layout/hProcess3"/>
    <dgm:cxn modelId="{C6139D02-29F6-4502-9337-B880AA1030A8}" type="presParOf" srcId="{6F96D867-7A31-41ED-82AD-BA21B4846851}" destId="{4F8814D1-59FF-4150-9AF1-E8B35F526339}" srcOrd="3" destOrd="0" presId="urn:microsoft.com/office/officeart/2005/8/layout/hProcess3"/>
    <dgm:cxn modelId="{9320F665-A94A-464D-BDA2-3AA8C1019568}" type="presParOf" srcId="{86274603-9AE0-4F87-BA3A-EA11DBC70969}" destId="{D2CC33A8-1641-4B7E-A224-5A2D85B9F150}" srcOrd="4" destOrd="0" presId="urn:microsoft.com/office/officeart/2005/8/layout/hProcess3"/>
    <dgm:cxn modelId="{AA7CE89B-9FDC-4B39-9FBD-457FB48736D5}" type="presParOf" srcId="{86274603-9AE0-4F87-BA3A-EA11DBC70969}" destId="{08B281E8-5835-4083-A118-D4162B5716BA}" srcOrd="5" destOrd="0" presId="urn:microsoft.com/office/officeart/2005/8/layout/hProcess3"/>
    <dgm:cxn modelId="{9A7520EE-6B34-4B12-8583-1A76B1095325}" type="presParOf" srcId="{08B281E8-5835-4083-A118-D4162B5716BA}" destId="{588F4FF8-794A-4D0B-A3CF-E7D8EFABB1C2}" srcOrd="0" destOrd="0" presId="urn:microsoft.com/office/officeart/2005/8/layout/hProcess3"/>
    <dgm:cxn modelId="{3DDB25E0-B6B5-4DA7-BE1E-51DE1A809586}" type="presParOf" srcId="{08B281E8-5835-4083-A118-D4162B5716BA}" destId="{729CACC9-1A25-4BBE-897B-F3023575CDE2}" srcOrd="1" destOrd="0" presId="urn:microsoft.com/office/officeart/2005/8/layout/hProcess3"/>
    <dgm:cxn modelId="{17B0020A-D6B3-48DB-B1A3-B05C0D13C126}" type="presParOf" srcId="{08B281E8-5835-4083-A118-D4162B5716BA}" destId="{CCD87530-25CB-44A5-B22B-1350314E750C}" srcOrd="2" destOrd="0" presId="urn:microsoft.com/office/officeart/2005/8/layout/hProcess3"/>
    <dgm:cxn modelId="{6EF0B0A5-96A8-4AB0-BC22-CE13319A495E}" type="presParOf" srcId="{08B281E8-5835-4083-A118-D4162B5716BA}" destId="{B592313F-0411-4A3E-8B58-261521EDEE7E}" srcOrd="3" destOrd="0" presId="urn:microsoft.com/office/officeart/2005/8/layout/hProcess3"/>
    <dgm:cxn modelId="{ED4A5037-0201-4460-94F6-859D3CE16830}" type="presParOf" srcId="{86274603-9AE0-4F87-BA3A-EA11DBC70969}" destId="{0989EC21-235C-4B3C-9D40-24DDEF4F7C43}" srcOrd="6" destOrd="0" presId="urn:microsoft.com/office/officeart/2005/8/layout/hProcess3"/>
    <dgm:cxn modelId="{3EAF49EB-FBF8-4106-A568-30064F438E69}" type="presParOf" srcId="{86274603-9AE0-4F87-BA3A-EA11DBC70969}" destId="{8169E3A5-0B1A-4E27-9260-DAFB64AD32C4}" srcOrd="7" destOrd="0" presId="urn:microsoft.com/office/officeart/2005/8/layout/hProcess3"/>
    <dgm:cxn modelId="{56A43272-56EB-4AC2-AAD2-60A179C9E0A2}" type="presParOf" srcId="{86274603-9AE0-4F87-BA3A-EA11DBC70969}" destId="{FCCC07E7-1D72-4D4A-A853-BD8ACCCA4740}" srcOrd="8" destOrd="0" presId="urn:microsoft.com/office/officeart/2005/8/layout/h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C7B02F-9A7E-453E-9922-834CBE5CD139}">
      <dsp:nvSpPr>
        <dsp:cNvPr id="0" name=""/>
        <dsp:cNvSpPr/>
      </dsp:nvSpPr>
      <dsp:spPr>
        <a:xfrm>
          <a:off x="0" y="84138"/>
          <a:ext cx="7956725" cy="879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CL" sz="1600" b="1" kern="1200" dirty="0"/>
            <a:t>1991: </a:t>
          </a:r>
          <a:r>
            <a:rPr lang="es-CL" sz="1600" kern="1200" dirty="0"/>
            <a:t>Ministerio de Minería publica el D.S. N°185; fue el primer instrumento jurídico que vino a regular las </a:t>
          </a:r>
          <a:r>
            <a:rPr lang="es-CL" sz="1600" kern="1200" dirty="0" err="1"/>
            <a:t>megafuentes</a:t>
          </a:r>
          <a:r>
            <a:rPr lang="es-CL" sz="1600" kern="1200" dirty="0"/>
            <a:t> emisoras de anhídrido sulfuroso, arsénico y material </a:t>
          </a:r>
          <a:r>
            <a:rPr lang="es-CL" sz="1600" kern="1200" dirty="0" err="1"/>
            <a:t>particulado</a:t>
          </a:r>
          <a:r>
            <a:rPr lang="es-CL" sz="1600" kern="1200" dirty="0"/>
            <a:t> en todo el territorio nacional.</a:t>
          </a:r>
        </a:p>
      </dsp:txBody>
      <dsp:txXfrm>
        <a:off x="42950" y="127088"/>
        <a:ext cx="7870825" cy="793940"/>
      </dsp:txXfrm>
    </dsp:sp>
    <dsp:sp modelId="{CA43B007-4E74-43D3-920C-79C98D74E12D}">
      <dsp:nvSpPr>
        <dsp:cNvPr id="0" name=""/>
        <dsp:cNvSpPr/>
      </dsp:nvSpPr>
      <dsp:spPr>
        <a:xfrm>
          <a:off x="0" y="1010058"/>
          <a:ext cx="7956725" cy="879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CL" sz="1600" kern="1200"/>
            <a:t>Los límites establecidos en esta norma fueron:</a:t>
          </a:r>
        </a:p>
      </dsp:txBody>
      <dsp:txXfrm>
        <a:off x="42950" y="1053008"/>
        <a:ext cx="7870825" cy="793940"/>
      </dsp:txXfrm>
    </dsp:sp>
    <dsp:sp modelId="{617D6FE0-4CDD-4D75-951E-5F2A4267A3B2}">
      <dsp:nvSpPr>
        <dsp:cNvPr id="0" name=""/>
        <dsp:cNvSpPr/>
      </dsp:nvSpPr>
      <dsp:spPr>
        <a:xfrm>
          <a:off x="0" y="1935979"/>
          <a:ext cx="7956725" cy="879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CL" sz="1600" kern="1200"/>
            <a:t>Norma Anual: 80 ug/m3N</a:t>
          </a:r>
        </a:p>
      </dsp:txBody>
      <dsp:txXfrm>
        <a:off x="42950" y="1978929"/>
        <a:ext cx="7870825" cy="793940"/>
      </dsp:txXfrm>
    </dsp:sp>
    <dsp:sp modelId="{479A7B1D-2A8F-40EE-922A-BC1635584802}">
      <dsp:nvSpPr>
        <dsp:cNvPr id="0" name=""/>
        <dsp:cNvSpPr/>
      </dsp:nvSpPr>
      <dsp:spPr>
        <a:xfrm>
          <a:off x="0" y="2861899"/>
          <a:ext cx="7956725" cy="879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CL" sz="1600" kern="1200"/>
            <a:t>Norma diaria: 365 ug/m3N</a:t>
          </a:r>
        </a:p>
      </dsp:txBody>
      <dsp:txXfrm>
        <a:off x="42950" y="2904849"/>
        <a:ext cx="7870825" cy="793940"/>
      </dsp:txXfrm>
    </dsp:sp>
    <dsp:sp modelId="{93EA366D-6C11-480F-9EF0-7D71CE6DFDD4}">
      <dsp:nvSpPr>
        <dsp:cNvPr id="0" name=""/>
        <dsp:cNvSpPr/>
      </dsp:nvSpPr>
      <dsp:spPr>
        <a:xfrm>
          <a:off x="0" y="3787819"/>
          <a:ext cx="7956725" cy="879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es-CL" sz="1600" kern="1200"/>
            <a:t>Establece un plan operacional para episodios críticos</a:t>
          </a:r>
        </a:p>
      </dsp:txBody>
      <dsp:txXfrm>
        <a:off x="42950" y="3830769"/>
        <a:ext cx="7870825" cy="793940"/>
      </dsp:txXfrm>
    </dsp:sp>
    <dsp:sp modelId="{186AAF2E-F036-4F74-8979-AF0D93BA96C7}">
      <dsp:nvSpPr>
        <dsp:cNvPr id="0" name=""/>
        <dsp:cNvSpPr/>
      </dsp:nvSpPr>
      <dsp:spPr>
        <a:xfrm>
          <a:off x="0" y="4667658"/>
          <a:ext cx="7956725" cy="264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2626" tIns="20320" rIns="113792" bIns="20320" numCol="1" spcCol="1270" anchor="t" anchorCtr="0">
          <a:noAutofit/>
        </a:bodyPr>
        <a:lstStyle/>
        <a:p>
          <a:pPr marL="114300" lvl="1" indent="-114300" algn="l" defTabSz="533400">
            <a:lnSpc>
              <a:spcPct val="90000"/>
            </a:lnSpc>
            <a:spcBef>
              <a:spcPct val="0"/>
            </a:spcBef>
            <a:spcAft>
              <a:spcPct val="20000"/>
            </a:spcAft>
            <a:buChar char="••"/>
          </a:pPr>
          <a:endParaRPr lang="es-CL" sz="1200" kern="1200" dirty="0"/>
        </a:p>
      </dsp:txBody>
      <dsp:txXfrm>
        <a:off x="0" y="4667658"/>
        <a:ext cx="7956725" cy="2649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CA4460-9FDE-432C-A62A-BE2BBC02F153}">
      <dsp:nvSpPr>
        <dsp:cNvPr id="0" name=""/>
        <dsp:cNvSpPr/>
      </dsp:nvSpPr>
      <dsp:spPr>
        <a:xfrm>
          <a:off x="0" y="336678"/>
          <a:ext cx="8100244" cy="104480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s-CL" sz="1900" kern="1200"/>
            <a:t>El D.S. N° 185 fue el punto de partida para los planes de descontaminación de fundiciones, con los respectivos cambios tecnológicos que llevaron a realizar inversiones estatales del orden  de US$ 1.500 millones; período 1990-2002.</a:t>
          </a:r>
        </a:p>
      </dsp:txBody>
      <dsp:txXfrm>
        <a:off x="51003" y="387681"/>
        <a:ext cx="7998238" cy="942803"/>
      </dsp:txXfrm>
    </dsp:sp>
    <dsp:sp modelId="{19159383-C1CD-4C93-8C44-9B02BD43D924}">
      <dsp:nvSpPr>
        <dsp:cNvPr id="0" name=""/>
        <dsp:cNvSpPr/>
      </dsp:nvSpPr>
      <dsp:spPr>
        <a:xfrm>
          <a:off x="0" y="1436208"/>
          <a:ext cx="8100244" cy="104480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s-CL" sz="1900" kern="1200"/>
            <a:t>Con estas inversiones se logró llevar los niveles de captación de azufre, en promedio desde un 19% a un 80% en el mismo período (periodo 1990-2002).</a:t>
          </a:r>
        </a:p>
      </dsp:txBody>
      <dsp:txXfrm>
        <a:off x="51003" y="1487211"/>
        <a:ext cx="7998238" cy="942803"/>
      </dsp:txXfrm>
    </dsp:sp>
    <dsp:sp modelId="{61C82AD6-3D81-4475-B1F3-815CD84E5BF0}">
      <dsp:nvSpPr>
        <dsp:cNvPr id="0" name=""/>
        <dsp:cNvSpPr/>
      </dsp:nvSpPr>
      <dsp:spPr>
        <a:xfrm>
          <a:off x="0" y="2535739"/>
          <a:ext cx="8100244" cy="104480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s-CL" sz="1900" b="1" kern="1200"/>
            <a:t>2003: </a:t>
          </a:r>
          <a:r>
            <a:rPr lang="es-CL" sz="1900" kern="1200"/>
            <a:t>se actualiza la norma de calidad de anhídrido sulfuroso, SO2, quedando más estricta la norma diaria:</a:t>
          </a:r>
        </a:p>
      </dsp:txBody>
      <dsp:txXfrm>
        <a:off x="51003" y="2586742"/>
        <a:ext cx="7998238" cy="942803"/>
      </dsp:txXfrm>
    </dsp:sp>
    <dsp:sp modelId="{40A3C563-D303-4661-989A-1D5192CB168A}">
      <dsp:nvSpPr>
        <dsp:cNvPr id="0" name=""/>
        <dsp:cNvSpPr/>
      </dsp:nvSpPr>
      <dsp:spPr>
        <a:xfrm>
          <a:off x="0" y="3635269"/>
          <a:ext cx="8100244" cy="104480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s-CL" sz="1900" kern="1200"/>
            <a:t>Norma diaria: 250 ug/m3N (D.S. 185: 365 ug/m3N).</a:t>
          </a:r>
        </a:p>
      </dsp:txBody>
      <dsp:txXfrm>
        <a:off x="51003" y="3686272"/>
        <a:ext cx="7998238" cy="94280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5" y="5"/>
            <a:ext cx="3067041" cy="467535"/>
          </a:xfrm>
          <a:prstGeom prst="rect">
            <a:avLst/>
          </a:prstGeom>
        </p:spPr>
        <p:txBody>
          <a:bodyPr vert="horz" lIns="79233" tIns="39617" rIns="79233" bIns="39617" rtlCol="0"/>
          <a:lstStyle>
            <a:lvl1pPr algn="l">
              <a:defRPr sz="1100"/>
            </a:lvl1pPr>
          </a:lstStyle>
          <a:p>
            <a:endParaRPr lang="es-ES"/>
          </a:p>
        </p:txBody>
      </p:sp>
      <p:sp>
        <p:nvSpPr>
          <p:cNvPr id="3" name="Marcador de fecha 2"/>
          <p:cNvSpPr>
            <a:spLocks noGrp="1"/>
          </p:cNvSpPr>
          <p:nvPr>
            <p:ph type="dt" sz="quarter" idx="1"/>
          </p:nvPr>
        </p:nvSpPr>
        <p:spPr>
          <a:xfrm>
            <a:off x="4008502" y="5"/>
            <a:ext cx="3067041" cy="467535"/>
          </a:xfrm>
          <a:prstGeom prst="rect">
            <a:avLst/>
          </a:prstGeom>
        </p:spPr>
        <p:txBody>
          <a:bodyPr vert="horz" lIns="79233" tIns="39617" rIns="79233" bIns="39617" rtlCol="0"/>
          <a:lstStyle>
            <a:lvl1pPr algn="r">
              <a:defRPr sz="1100"/>
            </a:lvl1pPr>
          </a:lstStyle>
          <a:p>
            <a:fld id="{1BE37BEA-2347-574D-8A2A-E80942416C90}" type="datetimeFigureOut">
              <a:rPr lang="es-ES" smtClean="0"/>
              <a:pPr/>
              <a:t>18/04/2017</a:t>
            </a:fld>
            <a:endParaRPr lang="es-ES"/>
          </a:p>
        </p:txBody>
      </p:sp>
      <p:sp>
        <p:nvSpPr>
          <p:cNvPr id="4" name="Marcador de pie de página 3"/>
          <p:cNvSpPr>
            <a:spLocks noGrp="1"/>
          </p:cNvSpPr>
          <p:nvPr>
            <p:ph type="ftr" sz="quarter" idx="2"/>
          </p:nvPr>
        </p:nvSpPr>
        <p:spPr>
          <a:xfrm>
            <a:off x="5" y="8894000"/>
            <a:ext cx="3067041" cy="467535"/>
          </a:xfrm>
          <a:prstGeom prst="rect">
            <a:avLst/>
          </a:prstGeom>
        </p:spPr>
        <p:txBody>
          <a:bodyPr vert="horz" lIns="79233" tIns="39617" rIns="79233" bIns="39617" rtlCol="0" anchor="b"/>
          <a:lstStyle>
            <a:lvl1pPr algn="l">
              <a:defRPr sz="1100"/>
            </a:lvl1pPr>
          </a:lstStyle>
          <a:p>
            <a:endParaRPr lang="es-ES"/>
          </a:p>
        </p:txBody>
      </p:sp>
      <p:sp>
        <p:nvSpPr>
          <p:cNvPr id="5" name="Marcador de número de diapositiva 4"/>
          <p:cNvSpPr>
            <a:spLocks noGrp="1"/>
          </p:cNvSpPr>
          <p:nvPr>
            <p:ph type="sldNum" sz="quarter" idx="3"/>
          </p:nvPr>
        </p:nvSpPr>
        <p:spPr>
          <a:xfrm>
            <a:off x="4008502" y="8894000"/>
            <a:ext cx="3067041" cy="467535"/>
          </a:xfrm>
          <a:prstGeom prst="rect">
            <a:avLst/>
          </a:prstGeom>
        </p:spPr>
        <p:txBody>
          <a:bodyPr vert="horz" lIns="79233" tIns="39617" rIns="79233" bIns="39617" rtlCol="0" anchor="b"/>
          <a:lstStyle>
            <a:lvl1pPr algn="r">
              <a:defRPr sz="1100"/>
            </a:lvl1pPr>
          </a:lstStyle>
          <a:p>
            <a:fld id="{5861F9E1-2F91-A945-A268-597DA8AAC9BC}" type="slidenum">
              <a:rPr lang="es-ES" smtClean="0"/>
              <a:pPr/>
              <a:t>‹Nº›</a:t>
            </a:fld>
            <a:endParaRPr lang="es-ES"/>
          </a:p>
        </p:txBody>
      </p:sp>
    </p:spTree>
    <p:extLst>
      <p:ext uri="{BB962C8B-B14F-4D97-AF65-F5344CB8AC3E}">
        <p14:creationId xmlns:p14="http://schemas.microsoft.com/office/powerpoint/2010/main" val="74709961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66732" cy="468154"/>
          </a:xfrm>
          <a:prstGeom prst="rect">
            <a:avLst/>
          </a:prstGeom>
        </p:spPr>
        <p:txBody>
          <a:bodyPr vert="horz" wrap="square" lIns="83758" tIns="41879" rIns="83758" bIns="41879" numCol="1" anchor="t" anchorCtr="0" compatLnSpc="1">
            <a:prstTxWarp prst="textNoShape">
              <a:avLst/>
            </a:prstTxWarp>
          </a:bodyPr>
          <a:lstStyle>
            <a:lvl1pPr>
              <a:defRPr sz="1100">
                <a:latin typeface="Calibri" pitchFamily="34" charset="0"/>
              </a:defRPr>
            </a:lvl1pPr>
          </a:lstStyle>
          <a:p>
            <a:pPr>
              <a:defRPr/>
            </a:pPr>
            <a:endParaRPr lang="es-CL"/>
          </a:p>
        </p:txBody>
      </p:sp>
      <p:sp>
        <p:nvSpPr>
          <p:cNvPr id="3" name="Date Placeholder 2"/>
          <p:cNvSpPr>
            <a:spLocks noGrp="1"/>
          </p:cNvSpPr>
          <p:nvPr>
            <p:ph type="dt" idx="1"/>
          </p:nvPr>
        </p:nvSpPr>
        <p:spPr>
          <a:xfrm>
            <a:off x="4008707" y="1"/>
            <a:ext cx="3066732" cy="468154"/>
          </a:xfrm>
          <a:prstGeom prst="rect">
            <a:avLst/>
          </a:prstGeom>
        </p:spPr>
        <p:txBody>
          <a:bodyPr vert="horz" wrap="square" lIns="83758" tIns="41879" rIns="83758" bIns="41879" numCol="1" anchor="t" anchorCtr="0" compatLnSpc="1">
            <a:prstTxWarp prst="textNoShape">
              <a:avLst/>
            </a:prstTxWarp>
          </a:bodyPr>
          <a:lstStyle>
            <a:lvl1pPr algn="r">
              <a:defRPr sz="1100">
                <a:latin typeface="Calibri" pitchFamily="34" charset="0"/>
              </a:defRPr>
            </a:lvl1pPr>
          </a:lstStyle>
          <a:p>
            <a:pPr>
              <a:defRPr/>
            </a:pPr>
            <a:fld id="{0D428BBD-4483-401F-A2D3-39C970DFE81C}" type="datetime1">
              <a:rPr lang="en-US"/>
              <a:pPr>
                <a:defRPr/>
              </a:pPr>
              <a:t>4/18/2017</a:t>
            </a:fld>
            <a:endParaRPr lang="en-US"/>
          </a:p>
        </p:txBody>
      </p:sp>
      <p:sp>
        <p:nvSpPr>
          <p:cNvPr id="4" name="Slide Image Placeholder 3"/>
          <p:cNvSpPr>
            <a:spLocks noGrp="1" noRot="1" noChangeAspect="1"/>
          </p:cNvSpPr>
          <p:nvPr>
            <p:ph type="sldImg" idx="2"/>
          </p:nvPr>
        </p:nvSpPr>
        <p:spPr>
          <a:xfrm>
            <a:off x="1196975" y="701675"/>
            <a:ext cx="4683125" cy="3511550"/>
          </a:xfrm>
          <a:prstGeom prst="rect">
            <a:avLst/>
          </a:prstGeom>
          <a:noFill/>
          <a:ln w="12700">
            <a:solidFill>
              <a:prstClr val="black"/>
            </a:solidFill>
          </a:ln>
        </p:spPr>
        <p:txBody>
          <a:bodyPr vert="horz" wrap="square" lIns="83758" tIns="41879" rIns="83758" bIns="41879" numCol="1" anchor="ctr" anchorCtr="0" compatLnSpc="1">
            <a:prstTxWarp prst="textNoShape">
              <a:avLst/>
            </a:prstTxWarp>
          </a:bodyPr>
          <a:lstStyle/>
          <a:p>
            <a:pPr lvl="0"/>
            <a:endParaRPr lang="es-CL" noProof="0"/>
          </a:p>
        </p:txBody>
      </p:sp>
      <p:sp>
        <p:nvSpPr>
          <p:cNvPr id="5" name="Notes Placeholder 4"/>
          <p:cNvSpPr>
            <a:spLocks noGrp="1"/>
          </p:cNvSpPr>
          <p:nvPr>
            <p:ph type="body" sz="quarter" idx="3"/>
          </p:nvPr>
        </p:nvSpPr>
        <p:spPr>
          <a:xfrm>
            <a:off x="707708" y="4447461"/>
            <a:ext cx="5661660" cy="4213384"/>
          </a:xfrm>
          <a:prstGeom prst="rect">
            <a:avLst/>
          </a:prstGeom>
        </p:spPr>
        <p:txBody>
          <a:bodyPr vert="horz" wrap="square" lIns="83758" tIns="41879" rIns="83758" bIns="41879"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8893297"/>
            <a:ext cx="3066732" cy="468154"/>
          </a:xfrm>
          <a:prstGeom prst="rect">
            <a:avLst/>
          </a:prstGeom>
        </p:spPr>
        <p:txBody>
          <a:bodyPr vert="horz" wrap="square" lIns="83758" tIns="41879" rIns="83758" bIns="41879" numCol="1" anchor="b" anchorCtr="0" compatLnSpc="1">
            <a:prstTxWarp prst="textNoShape">
              <a:avLst/>
            </a:prstTxWarp>
          </a:bodyPr>
          <a:lstStyle>
            <a:lvl1pPr>
              <a:defRPr sz="1100">
                <a:latin typeface="Calibri" pitchFamily="34" charset="0"/>
              </a:defRPr>
            </a:lvl1pPr>
          </a:lstStyle>
          <a:p>
            <a:pPr>
              <a:defRPr/>
            </a:pPr>
            <a:endParaRPr lang="es-CL"/>
          </a:p>
        </p:txBody>
      </p:sp>
      <p:sp>
        <p:nvSpPr>
          <p:cNvPr id="7" name="Slide Number Placeholder 6"/>
          <p:cNvSpPr>
            <a:spLocks noGrp="1"/>
          </p:cNvSpPr>
          <p:nvPr>
            <p:ph type="sldNum" sz="quarter" idx="5"/>
          </p:nvPr>
        </p:nvSpPr>
        <p:spPr>
          <a:xfrm>
            <a:off x="4008707" y="8893297"/>
            <a:ext cx="3066732" cy="468154"/>
          </a:xfrm>
          <a:prstGeom prst="rect">
            <a:avLst/>
          </a:prstGeom>
        </p:spPr>
        <p:txBody>
          <a:bodyPr vert="horz" wrap="square" lIns="83758" tIns="41879" rIns="83758" bIns="41879" numCol="1" anchor="b" anchorCtr="0" compatLnSpc="1">
            <a:prstTxWarp prst="textNoShape">
              <a:avLst/>
            </a:prstTxWarp>
          </a:bodyPr>
          <a:lstStyle>
            <a:lvl1pPr algn="r">
              <a:defRPr sz="1100">
                <a:latin typeface="Calibri" pitchFamily="34" charset="0"/>
              </a:defRPr>
            </a:lvl1pPr>
          </a:lstStyle>
          <a:p>
            <a:pPr>
              <a:defRPr/>
            </a:pPr>
            <a:fld id="{3160CD20-E397-4F87-93CA-1D3945325B79}" type="slidenum">
              <a:rPr lang="en-US"/>
              <a:pPr>
                <a:defRPr/>
              </a:pPr>
              <a:t>‹Nº›</a:t>
            </a:fld>
            <a:endParaRPr lang="en-US"/>
          </a:p>
        </p:txBody>
      </p:sp>
    </p:spTree>
    <p:extLst>
      <p:ext uri="{BB962C8B-B14F-4D97-AF65-F5344CB8AC3E}">
        <p14:creationId xmlns:p14="http://schemas.microsoft.com/office/powerpoint/2010/main" val="3328560733"/>
      </p:ext>
    </p:extLst>
  </p:cSld>
  <p:clrMap bg1="lt1" tx1="dk1" bg2="lt2" tx2="dk2" accent1="accent1" accent2="accent2" accent3="accent3" accent4="accent4" accent5="accent5" accent6="accent6" hlink="hlink" folHlink="folHlink"/>
  <p:hf hdr="0" dt="0"/>
  <p:notesStyle>
    <a:lvl1pPr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128"/>
      </a:defRPr>
    </a:lvl1pPr>
    <a:lvl2pPr marL="457200" algn="l" defTabSz="457200" rtl="0" eaLnBrk="0" fontAlgn="base" hangingPunct="0">
      <a:spcBef>
        <a:spcPct val="30000"/>
      </a:spcBef>
      <a:spcAft>
        <a:spcPct val="0"/>
      </a:spcAft>
      <a:defRPr sz="1200" kern="1200">
        <a:solidFill>
          <a:schemeClr val="tx1"/>
        </a:solidFill>
        <a:latin typeface="+mn-lt"/>
        <a:ea typeface="ヒラギノ角ゴ Pro W3"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ヒラギノ角ゴ Pro W3"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ヒラギノ角ゴ Pro W3"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ヒラギノ角ゴ Pro W3"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10"/>
          </p:nvPr>
        </p:nvSpPr>
        <p:spPr/>
        <p:txBody>
          <a:bodyPr/>
          <a:lstStyle/>
          <a:p>
            <a:pPr>
              <a:defRPr/>
            </a:pPr>
            <a:fld id="{3160CD20-E397-4F87-93CA-1D3945325B79}" type="slidenum">
              <a:rPr lang="en-US" smtClean="0"/>
              <a:pPr>
                <a:defRPr/>
              </a:pPr>
              <a:t>1</a:t>
            </a:fld>
            <a:endParaRPr lang="en-US" dirty="0"/>
          </a:p>
        </p:txBody>
      </p:sp>
      <p:sp>
        <p:nvSpPr>
          <p:cNvPr id="5" name="Marcador de pie de página 4"/>
          <p:cNvSpPr>
            <a:spLocks noGrp="1"/>
          </p:cNvSpPr>
          <p:nvPr>
            <p:ph type="ftr" sz="quarter" idx="11"/>
          </p:nvPr>
        </p:nvSpPr>
        <p:spPr/>
        <p:txBody>
          <a:bodyPr/>
          <a:lstStyle/>
          <a:p>
            <a:pPr>
              <a:defRPr/>
            </a:pPr>
            <a:endParaRPr lang="es-CL" dirty="0"/>
          </a:p>
        </p:txBody>
      </p:sp>
    </p:spTree>
    <p:extLst>
      <p:ext uri="{BB962C8B-B14F-4D97-AF65-F5344CB8AC3E}">
        <p14:creationId xmlns:p14="http://schemas.microsoft.com/office/powerpoint/2010/main" val="23995955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pie de página 3"/>
          <p:cNvSpPr>
            <a:spLocks noGrp="1"/>
          </p:cNvSpPr>
          <p:nvPr>
            <p:ph type="ftr" sz="quarter" idx="10"/>
          </p:nvPr>
        </p:nvSpPr>
        <p:spPr/>
        <p:txBody>
          <a:bodyPr/>
          <a:lstStyle/>
          <a:p>
            <a:pPr>
              <a:defRPr/>
            </a:pPr>
            <a:endParaRPr lang="es-CL"/>
          </a:p>
        </p:txBody>
      </p:sp>
      <p:sp>
        <p:nvSpPr>
          <p:cNvPr id="5" name="Marcador de número de diapositiva 4"/>
          <p:cNvSpPr>
            <a:spLocks noGrp="1"/>
          </p:cNvSpPr>
          <p:nvPr>
            <p:ph type="sldNum" sz="quarter" idx="11"/>
          </p:nvPr>
        </p:nvSpPr>
        <p:spPr/>
        <p:txBody>
          <a:bodyPr/>
          <a:lstStyle/>
          <a:p>
            <a:pPr>
              <a:defRPr/>
            </a:pPr>
            <a:fld id="{3160CD20-E397-4F87-93CA-1D3945325B79}" type="slidenum">
              <a:rPr lang="en-US" smtClean="0"/>
              <a:pPr>
                <a:defRPr/>
              </a:pPr>
              <a:t>14</a:t>
            </a:fld>
            <a:endParaRPr lang="en-US"/>
          </a:p>
        </p:txBody>
      </p:sp>
    </p:spTree>
    <p:extLst>
      <p:ext uri="{BB962C8B-B14F-4D97-AF65-F5344CB8AC3E}">
        <p14:creationId xmlns:p14="http://schemas.microsoft.com/office/powerpoint/2010/main" val="3987772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defTabSz="463692">
              <a:defRPr/>
            </a:pPr>
            <a:r>
              <a:rPr lang="es-ES_tradnl" dirty="0">
                <a:solidFill>
                  <a:schemeClr val="tx1">
                    <a:lumMod val="65000"/>
                    <a:lumOff val="35000"/>
                  </a:schemeClr>
                </a:solidFill>
                <a:ea typeface="Calibri"/>
              </a:rPr>
              <a:t>Las fundiciones deben considerarse como el conjunto de operaciones unitarias que deben operar a su máxima eficiencia en cada una de sus variables. Son muchos procesos en cadena</a:t>
            </a:r>
          </a:p>
          <a:p>
            <a:endParaRPr lang="es-CL" dirty="0"/>
          </a:p>
        </p:txBody>
      </p:sp>
      <p:sp>
        <p:nvSpPr>
          <p:cNvPr id="4" name="Marcador de pie de página 3"/>
          <p:cNvSpPr>
            <a:spLocks noGrp="1"/>
          </p:cNvSpPr>
          <p:nvPr>
            <p:ph type="ftr" sz="quarter" idx="10"/>
          </p:nvPr>
        </p:nvSpPr>
        <p:spPr/>
        <p:txBody>
          <a:bodyPr/>
          <a:lstStyle/>
          <a:p>
            <a:pPr>
              <a:defRPr/>
            </a:pPr>
            <a:endParaRPr lang="es-CL"/>
          </a:p>
        </p:txBody>
      </p:sp>
      <p:sp>
        <p:nvSpPr>
          <p:cNvPr id="5" name="Marcador de número de diapositiva 4"/>
          <p:cNvSpPr>
            <a:spLocks noGrp="1"/>
          </p:cNvSpPr>
          <p:nvPr>
            <p:ph type="sldNum" sz="quarter" idx="11"/>
          </p:nvPr>
        </p:nvSpPr>
        <p:spPr/>
        <p:txBody>
          <a:bodyPr/>
          <a:lstStyle/>
          <a:p>
            <a:pPr>
              <a:defRPr/>
            </a:pPr>
            <a:fld id="{3160CD20-E397-4F87-93CA-1D3945325B79}" type="slidenum">
              <a:rPr lang="en-US" smtClean="0"/>
              <a:pPr>
                <a:defRPr/>
              </a:pPr>
              <a:t>15</a:t>
            </a:fld>
            <a:endParaRPr lang="en-US"/>
          </a:p>
        </p:txBody>
      </p:sp>
    </p:spTree>
    <p:extLst>
      <p:ext uri="{BB962C8B-B14F-4D97-AF65-F5344CB8AC3E}">
        <p14:creationId xmlns:p14="http://schemas.microsoft.com/office/powerpoint/2010/main" val="35975510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Rot="1" noChangeAspect="1" noTextEdit="1"/>
          </p:cNvSpPr>
          <p:nvPr>
            <p:ph type="sldImg"/>
          </p:nvPr>
        </p:nvSpPr>
        <p:spPr>
          <a:xfrm>
            <a:off x="1196975" y="701675"/>
            <a:ext cx="4683125" cy="3511550"/>
          </a:xfrm>
          <a:ln/>
        </p:spPr>
      </p:sp>
      <p:sp>
        <p:nvSpPr>
          <p:cNvPr id="69634" name="Rectangle 3"/>
          <p:cNvSpPr>
            <a:spLocks noGrp="1"/>
          </p:cNvSpPr>
          <p:nvPr>
            <p:ph type="body" idx="1"/>
          </p:nvPr>
        </p:nvSpPr>
        <p:spPr>
          <a:noFill/>
          <a:ln/>
        </p:spPr>
        <p:txBody>
          <a:bodyPr/>
          <a:lstStyle/>
          <a:p>
            <a:endParaRPr lang="es-ES">
              <a:ea typeface="ヒラギノ角ゴ Pro W3"/>
              <a:cs typeface="ヒラギノ角ゴ Pro W3"/>
            </a:endParaRPr>
          </a:p>
        </p:txBody>
      </p:sp>
      <p:sp>
        <p:nvSpPr>
          <p:cNvPr id="2" name="Marcador de pie de página 1"/>
          <p:cNvSpPr>
            <a:spLocks noGrp="1"/>
          </p:cNvSpPr>
          <p:nvPr>
            <p:ph type="ftr" sz="quarter" idx="10"/>
          </p:nvPr>
        </p:nvSpPr>
        <p:spPr/>
        <p:txBody>
          <a:bodyPr/>
          <a:lstStyle/>
          <a:p>
            <a:pPr>
              <a:defRPr/>
            </a:pPr>
            <a:endParaRPr lang="es-CL"/>
          </a:p>
        </p:txBody>
      </p:sp>
    </p:spTree>
    <p:extLst>
      <p:ext uri="{BB962C8B-B14F-4D97-AF65-F5344CB8AC3E}">
        <p14:creationId xmlns:p14="http://schemas.microsoft.com/office/powerpoint/2010/main" val="1169523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a:t>Queremos destacar la preocupación del Ministerio de Minería por avanzar en el marco regulatorio ambiental en Chile, siendo pionero en este ámbito</a:t>
            </a:r>
            <a:r>
              <a:rPr lang="es-CL" baseline="0" dirty="0"/>
              <a:t> porque ya en el</a:t>
            </a:r>
            <a:r>
              <a:rPr lang="es-CL" dirty="0"/>
              <a:t> año 1991</a:t>
            </a:r>
            <a:r>
              <a:rPr lang="es-CL" baseline="0" dirty="0"/>
              <a:t> promulgó el decreto 185, que regulaba las </a:t>
            </a:r>
            <a:r>
              <a:rPr lang="es-CL" baseline="0" dirty="0" err="1"/>
              <a:t>megafuentes</a:t>
            </a:r>
            <a:r>
              <a:rPr lang="es-CL" baseline="0" dirty="0"/>
              <a:t> emisoras de SO2, Arsénico y material </a:t>
            </a:r>
            <a:r>
              <a:rPr lang="es-CL" baseline="0" dirty="0" err="1"/>
              <a:t>particulado</a:t>
            </a:r>
            <a:r>
              <a:rPr lang="es-CL" baseline="0" dirty="0"/>
              <a:t> en todo el territorio nacional.</a:t>
            </a:r>
            <a:endParaRPr lang="es-CL" dirty="0"/>
          </a:p>
        </p:txBody>
      </p:sp>
      <p:sp>
        <p:nvSpPr>
          <p:cNvPr id="4" name="Marcador de pie de página 3"/>
          <p:cNvSpPr>
            <a:spLocks noGrp="1"/>
          </p:cNvSpPr>
          <p:nvPr>
            <p:ph type="ftr" sz="quarter" idx="10"/>
          </p:nvPr>
        </p:nvSpPr>
        <p:spPr/>
        <p:txBody>
          <a:bodyPr/>
          <a:lstStyle/>
          <a:p>
            <a:pPr>
              <a:defRPr/>
            </a:pPr>
            <a:endParaRPr lang="es-CL"/>
          </a:p>
        </p:txBody>
      </p:sp>
      <p:sp>
        <p:nvSpPr>
          <p:cNvPr id="5" name="Marcador de número de diapositiva 4"/>
          <p:cNvSpPr>
            <a:spLocks noGrp="1"/>
          </p:cNvSpPr>
          <p:nvPr>
            <p:ph type="sldNum" sz="quarter" idx="11"/>
          </p:nvPr>
        </p:nvSpPr>
        <p:spPr/>
        <p:txBody>
          <a:bodyPr/>
          <a:lstStyle/>
          <a:p>
            <a:pPr>
              <a:defRPr/>
            </a:pPr>
            <a:fld id="{3160CD20-E397-4F87-93CA-1D3945325B79}" type="slidenum">
              <a:rPr lang="en-US" smtClean="0"/>
              <a:pPr>
                <a:defRPr/>
              </a:pPr>
              <a:t>3</a:t>
            </a:fld>
            <a:endParaRPr lang="en-US"/>
          </a:p>
        </p:txBody>
      </p:sp>
    </p:spTree>
    <p:extLst>
      <p:ext uri="{BB962C8B-B14F-4D97-AF65-F5344CB8AC3E}">
        <p14:creationId xmlns:p14="http://schemas.microsoft.com/office/powerpoint/2010/main" val="604098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defTabSz="463692">
              <a:defRPr/>
            </a:pPr>
            <a:r>
              <a:rPr lang="es-CL" dirty="0">
                <a:solidFill>
                  <a:schemeClr val="tx1">
                    <a:lumMod val="65000"/>
                    <a:lumOff val="35000"/>
                  </a:schemeClr>
                </a:solidFill>
              </a:rPr>
              <a:t>No obstante que la OMS actualiza sus guías, también tiene ciertas consideraciones que se indican en el párrafo 2</a:t>
            </a:r>
            <a:endParaRPr lang="es-CL" b="0" dirty="0"/>
          </a:p>
        </p:txBody>
      </p:sp>
      <p:sp>
        <p:nvSpPr>
          <p:cNvPr id="4" name="Marcador de pie de página 3"/>
          <p:cNvSpPr>
            <a:spLocks noGrp="1"/>
          </p:cNvSpPr>
          <p:nvPr>
            <p:ph type="ftr" sz="quarter" idx="10"/>
          </p:nvPr>
        </p:nvSpPr>
        <p:spPr/>
        <p:txBody>
          <a:bodyPr/>
          <a:lstStyle/>
          <a:p>
            <a:pPr>
              <a:defRPr/>
            </a:pPr>
            <a:endParaRPr lang="es-CL"/>
          </a:p>
        </p:txBody>
      </p:sp>
      <p:sp>
        <p:nvSpPr>
          <p:cNvPr id="5" name="Marcador de número de diapositiva 4"/>
          <p:cNvSpPr>
            <a:spLocks noGrp="1"/>
          </p:cNvSpPr>
          <p:nvPr>
            <p:ph type="sldNum" sz="quarter" idx="11"/>
          </p:nvPr>
        </p:nvSpPr>
        <p:spPr/>
        <p:txBody>
          <a:bodyPr/>
          <a:lstStyle/>
          <a:p>
            <a:pPr>
              <a:defRPr/>
            </a:pPr>
            <a:fld id="{3160CD20-E397-4F87-93CA-1D3945325B79}" type="slidenum">
              <a:rPr lang="en-US" smtClean="0"/>
              <a:pPr>
                <a:defRPr/>
              </a:pPr>
              <a:t>5</a:t>
            </a:fld>
            <a:endParaRPr lang="en-US"/>
          </a:p>
        </p:txBody>
      </p:sp>
    </p:spTree>
    <p:extLst>
      <p:ext uri="{BB962C8B-B14F-4D97-AF65-F5344CB8AC3E}">
        <p14:creationId xmlns:p14="http://schemas.microsoft.com/office/powerpoint/2010/main" val="22415541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a:t>Después de haber realizado todos los estudios técnicos, económicos y sociales, el Ministerio de Medio Ambiente promulga la normad e emisión de fundiciones, el D.S. N° 28</a:t>
            </a:r>
          </a:p>
        </p:txBody>
      </p:sp>
      <p:sp>
        <p:nvSpPr>
          <p:cNvPr id="4" name="Marcador de pie de página 3"/>
          <p:cNvSpPr>
            <a:spLocks noGrp="1"/>
          </p:cNvSpPr>
          <p:nvPr>
            <p:ph type="ftr" sz="quarter" idx="10"/>
          </p:nvPr>
        </p:nvSpPr>
        <p:spPr/>
        <p:txBody>
          <a:bodyPr/>
          <a:lstStyle/>
          <a:p>
            <a:pPr>
              <a:defRPr/>
            </a:pPr>
            <a:endParaRPr lang="es-CL"/>
          </a:p>
        </p:txBody>
      </p:sp>
      <p:sp>
        <p:nvSpPr>
          <p:cNvPr id="5" name="Marcador de número de diapositiva 4"/>
          <p:cNvSpPr>
            <a:spLocks noGrp="1"/>
          </p:cNvSpPr>
          <p:nvPr>
            <p:ph type="sldNum" sz="quarter" idx="11"/>
          </p:nvPr>
        </p:nvSpPr>
        <p:spPr/>
        <p:txBody>
          <a:bodyPr/>
          <a:lstStyle/>
          <a:p>
            <a:pPr>
              <a:defRPr/>
            </a:pPr>
            <a:fld id="{3160CD20-E397-4F87-93CA-1D3945325B79}" type="slidenum">
              <a:rPr lang="en-US" smtClean="0"/>
              <a:pPr>
                <a:defRPr/>
              </a:pPr>
              <a:t>6</a:t>
            </a:fld>
            <a:endParaRPr lang="en-US"/>
          </a:p>
        </p:txBody>
      </p:sp>
    </p:spTree>
    <p:extLst>
      <p:ext uri="{BB962C8B-B14F-4D97-AF65-F5344CB8AC3E}">
        <p14:creationId xmlns:p14="http://schemas.microsoft.com/office/powerpoint/2010/main" val="817712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a:t>Ministerio de Medio Ambiente siguió avanzando</a:t>
            </a:r>
            <a:r>
              <a:rPr lang="es-CL" baseline="0" dirty="0"/>
              <a:t> en orden a actualizar la norma de calidad del aire para SO2 hasta llegar al 2017 con la norma existente que ustedes conocen.</a:t>
            </a:r>
          </a:p>
          <a:p>
            <a:endParaRPr lang="es-CL" dirty="0"/>
          </a:p>
        </p:txBody>
      </p:sp>
      <p:sp>
        <p:nvSpPr>
          <p:cNvPr id="4" name="Marcador de pie de página 3"/>
          <p:cNvSpPr>
            <a:spLocks noGrp="1"/>
          </p:cNvSpPr>
          <p:nvPr>
            <p:ph type="ftr" sz="quarter" idx="10"/>
          </p:nvPr>
        </p:nvSpPr>
        <p:spPr/>
        <p:txBody>
          <a:bodyPr/>
          <a:lstStyle/>
          <a:p>
            <a:pPr>
              <a:defRPr/>
            </a:pPr>
            <a:endParaRPr lang="es-CL"/>
          </a:p>
        </p:txBody>
      </p:sp>
      <p:sp>
        <p:nvSpPr>
          <p:cNvPr id="5" name="Marcador de número de diapositiva 4"/>
          <p:cNvSpPr>
            <a:spLocks noGrp="1"/>
          </p:cNvSpPr>
          <p:nvPr>
            <p:ph type="sldNum" sz="quarter" idx="11"/>
          </p:nvPr>
        </p:nvSpPr>
        <p:spPr/>
        <p:txBody>
          <a:bodyPr/>
          <a:lstStyle/>
          <a:p>
            <a:pPr>
              <a:defRPr/>
            </a:pPr>
            <a:fld id="{3160CD20-E397-4F87-93CA-1D3945325B79}" type="slidenum">
              <a:rPr lang="en-US" smtClean="0"/>
              <a:pPr>
                <a:defRPr/>
              </a:pPr>
              <a:t>7</a:t>
            </a:fld>
            <a:endParaRPr lang="en-US"/>
          </a:p>
        </p:txBody>
      </p:sp>
    </p:spTree>
    <p:extLst>
      <p:ext uri="{BB962C8B-B14F-4D97-AF65-F5344CB8AC3E}">
        <p14:creationId xmlns:p14="http://schemas.microsoft.com/office/powerpoint/2010/main" val="21489014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pie de página 3"/>
          <p:cNvSpPr>
            <a:spLocks noGrp="1"/>
          </p:cNvSpPr>
          <p:nvPr>
            <p:ph type="ftr" sz="quarter" idx="10"/>
          </p:nvPr>
        </p:nvSpPr>
        <p:spPr/>
        <p:txBody>
          <a:bodyPr/>
          <a:lstStyle/>
          <a:p>
            <a:pPr>
              <a:defRPr/>
            </a:pPr>
            <a:endParaRPr lang="es-CL"/>
          </a:p>
        </p:txBody>
      </p:sp>
      <p:sp>
        <p:nvSpPr>
          <p:cNvPr id="5" name="Marcador de número de diapositiva 4"/>
          <p:cNvSpPr>
            <a:spLocks noGrp="1"/>
          </p:cNvSpPr>
          <p:nvPr>
            <p:ph type="sldNum" sz="quarter" idx="11"/>
          </p:nvPr>
        </p:nvSpPr>
        <p:spPr/>
        <p:txBody>
          <a:bodyPr/>
          <a:lstStyle/>
          <a:p>
            <a:pPr>
              <a:defRPr/>
            </a:pPr>
            <a:fld id="{3160CD20-E397-4F87-93CA-1D3945325B79}" type="slidenum">
              <a:rPr lang="en-US" smtClean="0"/>
              <a:pPr>
                <a:defRPr/>
              </a:pPr>
              <a:t>8</a:t>
            </a:fld>
            <a:endParaRPr lang="en-US"/>
          </a:p>
        </p:txBody>
      </p:sp>
    </p:spTree>
    <p:extLst>
      <p:ext uri="{BB962C8B-B14F-4D97-AF65-F5344CB8AC3E}">
        <p14:creationId xmlns:p14="http://schemas.microsoft.com/office/powerpoint/2010/main" val="1176958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a:t>Lo que todos</a:t>
            </a:r>
            <a:r>
              <a:rPr lang="es-CL" baseline="0" dirty="0"/>
              <a:t> esperamos es ir acercándonos cada vez más a los estándares internacionales.</a:t>
            </a:r>
            <a:endParaRPr lang="es-CL" dirty="0"/>
          </a:p>
        </p:txBody>
      </p:sp>
      <p:sp>
        <p:nvSpPr>
          <p:cNvPr id="4" name="Marcador de pie de página 3"/>
          <p:cNvSpPr>
            <a:spLocks noGrp="1"/>
          </p:cNvSpPr>
          <p:nvPr>
            <p:ph type="ftr" sz="quarter" idx="10"/>
          </p:nvPr>
        </p:nvSpPr>
        <p:spPr/>
        <p:txBody>
          <a:bodyPr/>
          <a:lstStyle/>
          <a:p>
            <a:pPr>
              <a:defRPr/>
            </a:pPr>
            <a:endParaRPr lang="es-CL"/>
          </a:p>
        </p:txBody>
      </p:sp>
      <p:sp>
        <p:nvSpPr>
          <p:cNvPr id="5" name="Marcador de número de diapositiva 4"/>
          <p:cNvSpPr>
            <a:spLocks noGrp="1"/>
          </p:cNvSpPr>
          <p:nvPr>
            <p:ph type="sldNum" sz="quarter" idx="11"/>
          </p:nvPr>
        </p:nvSpPr>
        <p:spPr/>
        <p:txBody>
          <a:bodyPr/>
          <a:lstStyle/>
          <a:p>
            <a:pPr>
              <a:defRPr/>
            </a:pPr>
            <a:fld id="{3160CD20-E397-4F87-93CA-1D3945325B79}" type="slidenum">
              <a:rPr lang="en-US" smtClean="0"/>
              <a:pPr>
                <a:defRPr/>
              </a:pPr>
              <a:t>9</a:t>
            </a:fld>
            <a:endParaRPr lang="en-US"/>
          </a:p>
        </p:txBody>
      </p:sp>
    </p:spTree>
    <p:extLst>
      <p:ext uri="{BB962C8B-B14F-4D97-AF65-F5344CB8AC3E}">
        <p14:creationId xmlns:p14="http://schemas.microsoft.com/office/powerpoint/2010/main" val="2093988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pie de página 3"/>
          <p:cNvSpPr>
            <a:spLocks noGrp="1"/>
          </p:cNvSpPr>
          <p:nvPr>
            <p:ph type="ftr" sz="quarter" idx="10"/>
          </p:nvPr>
        </p:nvSpPr>
        <p:spPr/>
        <p:txBody>
          <a:bodyPr/>
          <a:lstStyle/>
          <a:p>
            <a:pPr>
              <a:defRPr/>
            </a:pPr>
            <a:endParaRPr lang="es-CL"/>
          </a:p>
        </p:txBody>
      </p:sp>
      <p:sp>
        <p:nvSpPr>
          <p:cNvPr id="5" name="Marcador de número de diapositiva 4"/>
          <p:cNvSpPr>
            <a:spLocks noGrp="1"/>
          </p:cNvSpPr>
          <p:nvPr>
            <p:ph type="sldNum" sz="quarter" idx="11"/>
          </p:nvPr>
        </p:nvSpPr>
        <p:spPr/>
        <p:txBody>
          <a:bodyPr/>
          <a:lstStyle/>
          <a:p>
            <a:pPr>
              <a:defRPr/>
            </a:pPr>
            <a:fld id="{3160CD20-E397-4F87-93CA-1D3945325B79}" type="slidenum">
              <a:rPr lang="en-US" smtClean="0"/>
              <a:pPr>
                <a:defRPr/>
              </a:pPr>
              <a:t>10</a:t>
            </a:fld>
            <a:endParaRPr lang="en-US"/>
          </a:p>
        </p:txBody>
      </p:sp>
    </p:spTree>
    <p:extLst>
      <p:ext uri="{BB962C8B-B14F-4D97-AF65-F5344CB8AC3E}">
        <p14:creationId xmlns:p14="http://schemas.microsoft.com/office/powerpoint/2010/main" val="31506695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a:t>El Ministerio de Minería aún teniendo como mandato impulsar el desarrollo de la minería, ya desde los</a:t>
            </a:r>
            <a:r>
              <a:rPr lang="es-CL" baseline="0" dirty="0"/>
              <a:t> años 90 ha estado preocupado de que la minería se desarrolle de manera </a:t>
            </a:r>
            <a:r>
              <a:rPr lang="es-CL" dirty="0"/>
              <a:t>Sustentable y armónica con la sociedad y el ecosistema. Esto queda también en evidencia con el reciente marco regulatorio ambiental que Chile ha ido desarrollando desde la década</a:t>
            </a:r>
            <a:r>
              <a:rPr lang="es-CL" baseline="0" dirty="0"/>
              <a:t> de los 90 a la fecha</a:t>
            </a:r>
            <a:r>
              <a:rPr lang="es-CL" dirty="0"/>
              <a:t>, pasando también por 2 evaluaciones ambientales de la OCDE; en el año 2005 y la reciente evaluación de desempeño ambiental</a:t>
            </a:r>
            <a:r>
              <a:rPr lang="es-CL" baseline="0" dirty="0"/>
              <a:t> en el año 2015.</a:t>
            </a:r>
          </a:p>
          <a:p>
            <a:endParaRPr lang="es-CL" baseline="0" dirty="0"/>
          </a:p>
          <a:p>
            <a:endParaRPr lang="es-CL" dirty="0"/>
          </a:p>
        </p:txBody>
      </p:sp>
      <p:sp>
        <p:nvSpPr>
          <p:cNvPr id="4" name="Marcador de pie de página 3"/>
          <p:cNvSpPr>
            <a:spLocks noGrp="1"/>
          </p:cNvSpPr>
          <p:nvPr>
            <p:ph type="ftr" sz="quarter" idx="10"/>
          </p:nvPr>
        </p:nvSpPr>
        <p:spPr/>
        <p:txBody>
          <a:bodyPr/>
          <a:lstStyle/>
          <a:p>
            <a:pPr>
              <a:defRPr/>
            </a:pPr>
            <a:endParaRPr lang="es-CL"/>
          </a:p>
        </p:txBody>
      </p:sp>
      <p:sp>
        <p:nvSpPr>
          <p:cNvPr id="5" name="Marcador de número de diapositiva 4"/>
          <p:cNvSpPr>
            <a:spLocks noGrp="1"/>
          </p:cNvSpPr>
          <p:nvPr>
            <p:ph type="sldNum" sz="quarter" idx="11"/>
          </p:nvPr>
        </p:nvSpPr>
        <p:spPr/>
        <p:txBody>
          <a:bodyPr/>
          <a:lstStyle/>
          <a:p>
            <a:pPr>
              <a:defRPr/>
            </a:pPr>
            <a:fld id="{3160CD20-E397-4F87-93CA-1D3945325B79}" type="slidenum">
              <a:rPr lang="en-US" smtClean="0"/>
              <a:pPr>
                <a:defRPr/>
              </a:pPr>
              <a:t>12</a:t>
            </a:fld>
            <a:endParaRPr lang="en-US"/>
          </a:p>
        </p:txBody>
      </p:sp>
    </p:spTree>
    <p:extLst>
      <p:ext uri="{BB962C8B-B14F-4D97-AF65-F5344CB8AC3E}">
        <p14:creationId xmlns:p14="http://schemas.microsoft.com/office/powerpoint/2010/main" val="12597954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600202"/>
            <a:ext cx="7772400" cy="936625"/>
          </a:xfrm>
          <a:prstGeom prst="rect">
            <a:avLst/>
          </a:prstGeom>
        </p:spPr>
        <p:txBody>
          <a:bodyPr/>
          <a:lstStyle>
            <a:lvl1pPr marL="0" marR="0" indent="0" algn="l" defTabSz="457189" rtl="0" eaLnBrk="1" fontAlgn="auto" latinLnBrk="0" hangingPunct="1">
              <a:lnSpc>
                <a:spcPct val="100000"/>
              </a:lnSpc>
              <a:spcBef>
                <a:spcPct val="0"/>
              </a:spcBef>
              <a:spcAft>
                <a:spcPts val="0"/>
              </a:spcAft>
              <a:tabLst/>
              <a:defRPr sz="4400"/>
            </a:lvl1pPr>
          </a:lstStyle>
          <a:p>
            <a:pPr lvl="0"/>
            <a:r>
              <a:rPr lang="en-US" noProof="0" dirty="0"/>
              <a:t>Click to edit Master title style</a:t>
            </a:r>
          </a:p>
        </p:txBody>
      </p:sp>
      <p:sp>
        <p:nvSpPr>
          <p:cNvPr id="3" name="Subtitle 2"/>
          <p:cNvSpPr>
            <a:spLocks noGrp="1"/>
          </p:cNvSpPr>
          <p:nvPr>
            <p:ph type="subTitle" idx="1"/>
          </p:nvPr>
        </p:nvSpPr>
        <p:spPr>
          <a:xfrm>
            <a:off x="457200" y="2590800"/>
            <a:ext cx="6400800" cy="609600"/>
          </a:xfrm>
          <a:prstGeom prst="rect">
            <a:avLst/>
          </a:prstGeom>
        </p:spPr>
        <p:txBody>
          <a:bodyPr/>
          <a:lstStyle>
            <a:lvl1pPr marL="0" marR="0" indent="0" algn="l" defTabSz="457189" rtl="0" eaLnBrk="1" fontAlgn="auto" latinLnBrk="0" hangingPunct="1">
              <a:lnSpc>
                <a:spcPct val="100000"/>
              </a:lnSpc>
              <a:spcBef>
                <a:spcPct val="20000"/>
              </a:spcBef>
              <a:spcAft>
                <a:spcPts val="0"/>
              </a:spcAft>
              <a:buClrTx/>
              <a:buSzTx/>
              <a:buFont typeface="Arial"/>
              <a:buNone/>
              <a:tabLst/>
              <a:defRPr sz="3200">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pPr lvl="0"/>
            <a:r>
              <a:rPr lang="en-US" noProof="0" dirty="0"/>
              <a:t>Click to edit Master subtitle style</a:t>
            </a:r>
          </a:p>
        </p:txBody>
      </p:sp>
      <p:sp>
        <p:nvSpPr>
          <p:cNvPr id="4" name="Date Placeholder 3"/>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r>
              <a:rPr lang="es-CL"/>
              <a:t>Gobierno de Chile | Ministerio de Minería </a:t>
            </a:r>
          </a:p>
        </p:txBody>
      </p:sp>
      <p:sp>
        <p:nvSpPr>
          <p:cNvPr id="6" name="Slide Number Placeholder 5"/>
          <p:cNvSpPr>
            <a:spLocks noGrp="1"/>
          </p:cNvSpPr>
          <p:nvPr>
            <p:ph type="sldNum" sz="quarter" idx="12"/>
          </p:nvPr>
        </p:nvSpPr>
        <p:spPr>
          <a:xfrm>
            <a:off x="6553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FE0007D8-8D61-4C30-9FEB-60741BD86A26}" type="slidenum">
              <a:rPr lang="en-US"/>
              <a:pPr>
                <a:defRPr/>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3"/>
          <p:cNvSpPr>
            <a:spLocks noGrp="1"/>
          </p:cNvSpPr>
          <p:nvPr>
            <p:ph type="ftr" sz="quarter" idx="10"/>
          </p:nvPr>
        </p:nvSpPr>
        <p:spPr/>
        <p:txBody>
          <a:bodyPr/>
          <a:lstStyle>
            <a:lvl1pPr>
              <a:defRPr/>
            </a:lvl1pPr>
          </a:lstStyle>
          <a:p>
            <a:pPr>
              <a:defRPr/>
            </a:pPr>
            <a:r>
              <a:rPr lang="es-CL"/>
              <a:t>Gobierno de Chile | Ministerio de Minería </a:t>
            </a:r>
          </a:p>
        </p:txBody>
      </p:sp>
      <p:sp>
        <p:nvSpPr>
          <p:cNvPr id="4" name="Slide Number Placeholder 4"/>
          <p:cNvSpPr>
            <a:spLocks noGrp="1"/>
          </p:cNvSpPr>
          <p:nvPr>
            <p:ph type="sldNum" sz="quarter" idx="11"/>
          </p:nvPr>
        </p:nvSpPr>
        <p:spPr/>
        <p:txBody>
          <a:bodyPr/>
          <a:lstStyle>
            <a:lvl1pPr>
              <a:defRPr/>
            </a:lvl1pPr>
          </a:lstStyle>
          <a:p>
            <a:pPr>
              <a:defRPr/>
            </a:pPr>
            <a:fld id="{8DFCDE4B-19ED-4733-ADD7-CF33640AE044}" type="slidenum">
              <a:rPr lang="en-US"/>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lvl1pPr>
          </a:lstStyle>
          <a:p>
            <a:pPr>
              <a:defRPr/>
            </a:pPr>
            <a:r>
              <a:rPr lang="es-CL"/>
              <a:t>Gobierno de Chile | Ministerio de Minería </a:t>
            </a:r>
          </a:p>
        </p:txBody>
      </p:sp>
      <p:sp>
        <p:nvSpPr>
          <p:cNvPr id="3" name="Slide Number Placeholder 3"/>
          <p:cNvSpPr>
            <a:spLocks noGrp="1"/>
          </p:cNvSpPr>
          <p:nvPr>
            <p:ph type="sldNum" sz="quarter" idx="11"/>
          </p:nvPr>
        </p:nvSpPr>
        <p:spPr/>
        <p:txBody>
          <a:bodyPr/>
          <a:lstStyle>
            <a:lvl1pPr>
              <a:defRPr/>
            </a:lvl1pPr>
          </a:lstStyle>
          <a:p>
            <a:pPr>
              <a:defRPr/>
            </a:pPr>
            <a:fld id="{F1CD16AC-5C04-4E18-AE57-335BC64E7AE5}" type="slidenum">
              <a:rPr lang="en-US"/>
              <a:pPr>
                <a:defRPr/>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Footer Placeholder 5"/>
          <p:cNvSpPr>
            <a:spLocks noGrp="1"/>
          </p:cNvSpPr>
          <p:nvPr>
            <p:ph type="ftr" sz="quarter" idx="10"/>
          </p:nvPr>
        </p:nvSpPr>
        <p:spPr/>
        <p:txBody>
          <a:bodyPr/>
          <a:lstStyle>
            <a:lvl1pPr>
              <a:defRPr/>
            </a:lvl1pPr>
          </a:lstStyle>
          <a:p>
            <a:pPr>
              <a:defRPr/>
            </a:pPr>
            <a:r>
              <a:rPr lang="es-CL"/>
              <a:t>Gobierno de Chile | Ministerio de Minería </a:t>
            </a:r>
          </a:p>
        </p:txBody>
      </p:sp>
      <p:sp>
        <p:nvSpPr>
          <p:cNvPr id="6" name="Slide Number Placeholder 6"/>
          <p:cNvSpPr>
            <a:spLocks noGrp="1"/>
          </p:cNvSpPr>
          <p:nvPr>
            <p:ph type="sldNum" sz="quarter" idx="11"/>
          </p:nvPr>
        </p:nvSpPr>
        <p:spPr/>
        <p:txBody>
          <a:bodyPr/>
          <a:lstStyle>
            <a:lvl1pPr>
              <a:defRPr/>
            </a:lvl1pPr>
          </a:lstStyle>
          <a:p>
            <a:pPr>
              <a:defRPr/>
            </a:pPr>
            <a:fld id="{653F2B8C-0769-46F5-9FF4-C3EB77739827}" type="slidenum">
              <a:rPr lang="en-US"/>
              <a:pPr>
                <a:defRPr/>
              </a:pPr>
              <a:t>‹Nº›</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Footer Placeholder 5"/>
          <p:cNvSpPr>
            <a:spLocks noGrp="1"/>
          </p:cNvSpPr>
          <p:nvPr>
            <p:ph type="ftr" sz="quarter" idx="10"/>
          </p:nvPr>
        </p:nvSpPr>
        <p:spPr/>
        <p:txBody>
          <a:bodyPr/>
          <a:lstStyle>
            <a:lvl1pPr>
              <a:defRPr/>
            </a:lvl1pPr>
          </a:lstStyle>
          <a:p>
            <a:pPr>
              <a:defRPr/>
            </a:pPr>
            <a:r>
              <a:rPr lang="es-CL"/>
              <a:t>Gobierno de Chile | Ministerio de Minería </a:t>
            </a:r>
          </a:p>
        </p:txBody>
      </p:sp>
      <p:sp>
        <p:nvSpPr>
          <p:cNvPr id="6" name="Slide Number Placeholder 6"/>
          <p:cNvSpPr>
            <a:spLocks noGrp="1"/>
          </p:cNvSpPr>
          <p:nvPr>
            <p:ph type="sldNum" sz="quarter" idx="11"/>
          </p:nvPr>
        </p:nvSpPr>
        <p:spPr/>
        <p:txBody>
          <a:bodyPr/>
          <a:lstStyle>
            <a:lvl1pPr>
              <a:defRPr/>
            </a:lvl1pPr>
          </a:lstStyle>
          <a:p>
            <a:pPr>
              <a:defRPr/>
            </a:pPr>
            <a:fld id="{39E4EED1-03A6-46C4-9E51-495D8BFA1F5E}" type="slidenum">
              <a:rPr lang="en-US"/>
              <a:pPr>
                <a:defRPr/>
              </a:pPr>
              <a:t>‹Nº›</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4"/>
          <p:cNvSpPr>
            <a:spLocks noGrp="1"/>
          </p:cNvSpPr>
          <p:nvPr>
            <p:ph type="ftr" sz="quarter" idx="10"/>
          </p:nvPr>
        </p:nvSpPr>
        <p:spPr/>
        <p:txBody>
          <a:bodyPr/>
          <a:lstStyle>
            <a:lvl1pPr>
              <a:defRPr/>
            </a:lvl1pPr>
          </a:lstStyle>
          <a:p>
            <a:pPr>
              <a:defRPr/>
            </a:pPr>
            <a:r>
              <a:rPr lang="es-CL"/>
              <a:t>Gobierno de Chile | Ministerio de Minería </a:t>
            </a:r>
          </a:p>
        </p:txBody>
      </p:sp>
      <p:sp>
        <p:nvSpPr>
          <p:cNvPr id="5" name="Slide Number Placeholder 5"/>
          <p:cNvSpPr>
            <a:spLocks noGrp="1"/>
          </p:cNvSpPr>
          <p:nvPr>
            <p:ph type="sldNum" sz="quarter" idx="11"/>
          </p:nvPr>
        </p:nvSpPr>
        <p:spPr/>
        <p:txBody>
          <a:bodyPr/>
          <a:lstStyle>
            <a:lvl1pPr>
              <a:defRPr/>
            </a:lvl1pPr>
          </a:lstStyle>
          <a:p>
            <a:pPr>
              <a:defRPr/>
            </a:pPr>
            <a:fld id="{48E5E3C1-C587-442D-99D1-6E6F5895AA2F}" type="slidenum">
              <a:rPr lang="en-US"/>
              <a:pPr>
                <a:defRPr/>
              </a:pPr>
              <a:t>‹Nº›</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19800" y="274642"/>
            <a:ext cx="2057400" cy="5851525"/>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457200" y="274642"/>
            <a:ext cx="5410200" cy="5851525"/>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4"/>
          <p:cNvSpPr>
            <a:spLocks noGrp="1"/>
          </p:cNvSpPr>
          <p:nvPr>
            <p:ph type="ftr" sz="quarter" idx="10"/>
          </p:nvPr>
        </p:nvSpPr>
        <p:spPr/>
        <p:txBody>
          <a:bodyPr/>
          <a:lstStyle>
            <a:lvl1pPr>
              <a:defRPr/>
            </a:lvl1pPr>
          </a:lstStyle>
          <a:p>
            <a:pPr>
              <a:defRPr/>
            </a:pPr>
            <a:r>
              <a:rPr lang="es-CL"/>
              <a:t>Gobierno de Chile | Ministerio de Minería </a:t>
            </a:r>
          </a:p>
        </p:txBody>
      </p:sp>
      <p:sp>
        <p:nvSpPr>
          <p:cNvPr id="5" name="Slide Number Placeholder 5"/>
          <p:cNvSpPr>
            <a:spLocks noGrp="1"/>
          </p:cNvSpPr>
          <p:nvPr>
            <p:ph type="sldNum" sz="quarter" idx="11"/>
          </p:nvPr>
        </p:nvSpPr>
        <p:spPr/>
        <p:txBody>
          <a:bodyPr/>
          <a:lstStyle>
            <a:lvl1pPr>
              <a:defRPr/>
            </a:lvl1pPr>
          </a:lstStyle>
          <a:p>
            <a:pPr>
              <a:defRPr/>
            </a:pPr>
            <a:fld id="{52ADFCCE-D887-487B-BAAD-92D244FA4558}" type="slidenum">
              <a:rPr lang="en-US"/>
              <a:pPr>
                <a:defRPr/>
              </a:pPr>
              <a:t>‹Nº›</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r>
              <a:rPr lang="es-CL"/>
              <a:t>Gobierno de Chile | Ministerio de Minería </a:t>
            </a:r>
          </a:p>
        </p:txBody>
      </p:sp>
      <p:sp>
        <p:nvSpPr>
          <p:cNvPr id="6" name="Slide Number Placeholder 5"/>
          <p:cNvSpPr>
            <a:spLocks noGrp="1"/>
          </p:cNvSpPr>
          <p:nvPr>
            <p:ph type="sldNum" sz="quarter" idx="12"/>
          </p:nvPr>
        </p:nvSpPr>
        <p:spPr>
          <a:xfrm>
            <a:off x="6553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B1241CA2-723B-40B6-B3C7-19D8C0B6479A}" type="slidenum">
              <a:rPr lang="en-US"/>
              <a:pPr>
                <a:defRPr/>
              </a:pPr>
              <a:t>‹Nº›</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7200" y="1600204"/>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r>
              <a:rPr lang="es-CL"/>
              <a:t>Gobierno de Chile | Ministerio de Minería </a:t>
            </a:r>
          </a:p>
        </p:txBody>
      </p:sp>
      <p:sp>
        <p:nvSpPr>
          <p:cNvPr id="6" name="Slide Number Placeholder 5"/>
          <p:cNvSpPr>
            <a:spLocks noGrp="1"/>
          </p:cNvSpPr>
          <p:nvPr>
            <p:ph type="sldNum" sz="quarter" idx="12"/>
          </p:nvPr>
        </p:nvSpPr>
        <p:spPr>
          <a:xfrm>
            <a:off x="6553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92CA4FEA-1193-4F28-A86E-9D14E62D06BD}" type="slidenum">
              <a:rPr lang="en-US"/>
              <a:pPr>
                <a:defRPr/>
              </a:pPr>
              <a:t>‹Nº›</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r>
              <a:rPr lang="es-CL"/>
              <a:t>Gobierno de Chile | Ministerio de Minería </a:t>
            </a:r>
          </a:p>
        </p:txBody>
      </p:sp>
      <p:sp>
        <p:nvSpPr>
          <p:cNvPr id="6" name="Slide Number Placeholder 5"/>
          <p:cNvSpPr>
            <a:spLocks noGrp="1"/>
          </p:cNvSpPr>
          <p:nvPr>
            <p:ph type="sldNum" sz="quarter" idx="12"/>
          </p:nvPr>
        </p:nvSpPr>
        <p:spPr>
          <a:xfrm>
            <a:off x="6553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4787B4BF-DFCC-4659-A15F-47EAC0CF4E5B}" type="slidenum">
              <a:rPr lang="en-US"/>
              <a:pPr>
                <a:defRPr/>
              </a:pPr>
              <a:t>‹Nº›</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4"/>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4"/>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6" name="Footer Placeholder 5"/>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r>
              <a:rPr lang="es-CL"/>
              <a:t>Gobierno de Chile | Ministerio de Minería </a:t>
            </a:r>
          </a:p>
        </p:txBody>
      </p:sp>
      <p:sp>
        <p:nvSpPr>
          <p:cNvPr id="7" name="Slide Number Placeholder 6"/>
          <p:cNvSpPr>
            <a:spLocks noGrp="1"/>
          </p:cNvSpPr>
          <p:nvPr>
            <p:ph type="sldNum" sz="quarter" idx="12"/>
          </p:nvPr>
        </p:nvSpPr>
        <p:spPr>
          <a:xfrm>
            <a:off x="6553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06829026-3774-4CF5-ACB3-C97A751F03FA}" type="slidenum">
              <a:rPr lang="en-US"/>
              <a:pPr>
                <a:defRPr/>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4"/>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r>
              <a:rPr lang="es-CL"/>
              <a:t>Gobierno de Chile | Ministerio de Minería </a:t>
            </a:r>
          </a:p>
        </p:txBody>
      </p:sp>
      <p:sp>
        <p:nvSpPr>
          <p:cNvPr id="6" name="Slide Number Placeholder 5"/>
          <p:cNvSpPr>
            <a:spLocks noGrp="1"/>
          </p:cNvSpPr>
          <p:nvPr>
            <p:ph type="sldNum" sz="quarter" idx="12"/>
          </p:nvPr>
        </p:nvSpPr>
        <p:spPr>
          <a:xfrm>
            <a:off x="6553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345CCFEB-A8E3-4942-8155-C4483DD6465D}" type="slidenum">
              <a:rPr lang="en-US"/>
              <a:pPr>
                <a:defRPr/>
              </a:pPr>
              <a:t>‹Nº›</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a:prstGeom prst="rect">
            <a:avLst/>
          </a:prstGeo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8" name="Footer Placeholder 7"/>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r>
              <a:rPr lang="es-CL"/>
              <a:t>Gobierno de Chile | Ministerio de Minería </a:t>
            </a:r>
          </a:p>
        </p:txBody>
      </p:sp>
      <p:sp>
        <p:nvSpPr>
          <p:cNvPr id="9" name="Slide Number Placeholder 8"/>
          <p:cNvSpPr>
            <a:spLocks noGrp="1"/>
          </p:cNvSpPr>
          <p:nvPr>
            <p:ph type="sldNum" sz="quarter" idx="12"/>
          </p:nvPr>
        </p:nvSpPr>
        <p:spPr>
          <a:xfrm>
            <a:off x="6553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DACEFFD8-9C8F-41AF-8B92-6507A40D3E9F}" type="slidenum">
              <a:rPr lang="en-US"/>
              <a:pPr>
                <a:defRPr/>
              </a:pPr>
              <a:t>‹Nº›</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4" name="Footer Placeholder 3"/>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r>
              <a:rPr lang="es-CL"/>
              <a:t>Gobierno de Chile | Ministerio de Minería </a:t>
            </a:r>
          </a:p>
        </p:txBody>
      </p:sp>
      <p:sp>
        <p:nvSpPr>
          <p:cNvPr id="5" name="Slide Number Placeholder 4"/>
          <p:cNvSpPr>
            <a:spLocks noGrp="1"/>
          </p:cNvSpPr>
          <p:nvPr>
            <p:ph type="sldNum" sz="quarter" idx="12"/>
          </p:nvPr>
        </p:nvSpPr>
        <p:spPr>
          <a:xfrm>
            <a:off x="6553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86E4F93C-8AFE-4DFE-BF92-809A7962AAE6}" type="slidenum">
              <a:rPr lang="en-US"/>
              <a:pPr>
                <a:defRPr/>
              </a:pPr>
              <a:t>‹Nº›</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3" name="Footer Placeholder 2"/>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r>
              <a:rPr lang="es-CL"/>
              <a:t>Gobierno de Chile | Ministerio de Minería </a:t>
            </a:r>
          </a:p>
        </p:txBody>
      </p:sp>
      <p:sp>
        <p:nvSpPr>
          <p:cNvPr id="4" name="Slide Number Placeholder 3"/>
          <p:cNvSpPr>
            <a:spLocks noGrp="1"/>
          </p:cNvSpPr>
          <p:nvPr>
            <p:ph type="sldNum" sz="quarter" idx="12"/>
          </p:nvPr>
        </p:nvSpPr>
        <p:spPr>
          <a:xfrm>
            <a:off x="6553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34D22359-2FC0-46FC-9B96-4994B236CD38}" type="slidenum">
              <a:rPr lang="en-US"/>
              <a:pPr>
                <a:defRPr/>
              </a:pPr>
              <a:t>‹Nº›</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4"/>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a:prstGeom prst="rect">
            <a:avLst/>
          </a:prstGeo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6" name="Footer Placeholder 5"/>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r>
              <a:rPr lang="es-CL"/>
              <a:t>Gobierno de Chile | Ministerio de Minería </a:t>
            </a:r>
          </a:p>
        </p:txBody>
      </p:sp>
      <p:sp>
        <p:nvSpPr>
          <p:cNvPr id="7" name="Slide Number Placeholder 6"/>
          <p:cNvSpPr>
            <a:spLocks noGrp="1"/>
          </p:cNvSpPr>
          <p:nvPr>
            <p:ph type="sldNum" sz="quarter" idx="12"/>
          </p:nvPr>
        </p:nvSpPr>
        <p:spPr>
          <a:xfrm>
            <a:off x="6553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34084A84-E0BD-4F89-B627-BE530D542B93}" type="slidenum">
              <a:rPr lang="en-US"/>
              <a:pPr>
                <a:defRPr/>
              </a:pPr>
              <a:t>‹Nº›</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6" name="Footer Placeholder 5"/>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r>
              <a:rPr lang="es-CL"/>
              <a:t>Gobierno de Chile | Ministerio de Minería </a:t>
            </a:r>
          </a:p>
        </p:txBody>
      </p:sp>
      <p:sp>
        <p:nvSpPr>
          <p:cNvPr id="7" name="Slide Number Placeholder 6"/>
          <p:cNvSpPr>
            <a:spLocks noGrp="1"/>
          </p:cNvSpPr>
          <p:nvPr>
            <p:ph type="sldNum" sz="quarter" idx="12"/>
          </p:nvPr>
        </p:nvSpPr>
        <p:spPr>
          <a:xfrm>
            <a:off x="6553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F5BACF35-4A69-46CE-AC78-D812F8AF0834}" type="slidenum">
              <a:rPr lang="en-US"/>
              <a:pPr>
                <a:defRPr/>
              </a:pPr>
              <a:t>‹Nº›</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457200" y="1600204"/>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r>
              <a:rPr lang="es-CL"/>
              <a:t>Gobierno de Chile | Ministerio de Minería </a:t>
            </a:r>
          </a:p>
        </p:txBody>
      </p:sp>
      <p:sp>
        <p:nvSpPr>
          <p:cNvPr id="6" name="Slide Number Placeholder 5"/>
          <p:cNvSpPr>
            <a:spLocks noGrp="1"/>
          </p:cNvSpPr>
          <p:nvPr>
            <p:ph type="sldNum" sz="quarter" idx="12"/>
          </p:nvPr>
        </p:nvSpPr>
        <p:spPr>
          <a:xfrm>
            <a:off x="6553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A34B1343-A45D-4CDD-84D5-C37C83AFAAFA}" type="slidenum">
              <a:rPr lang="en-US"/>
              <a:pPr>
                <a:defRPr/>
              </a:pPr>
              <a:t>‹Nº›</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2"/>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r>
              <a:rPr lang="es-CL"/>
              <a:t>Gobierno de Chile | Ministerio de Minería </a:t>
            </a:r>
          </a:p>
        </p:txBody>
      </p:sp>
      <p:sp>
        <p:nvSpPr>
          <p:cNvPr id="6" name="Slide Number Placeholder 5"/>
          <p:cNvSpPr>
            <a:spLocks noGrp="1"/>
          </p:cNvSpPr>
          <p:nvPr>
            <p:ph type="sldNum" sz="quarter" idx="12"/>
          </p:nvPr>
        </p:nvSpPr>
        <p:spPr>
          <a:xfrm>
            <a:off x="6553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3A4F6CE7-48E4-4677-B95A-722C481E3213}" type="slidenum">
              <a:rPr lang="en-US"/>
              <a:pPr>
                <a:defRPr/>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r>
              <a:rPr lang="es-CL"/>
              <a:t>Gobierno de Chile | Ministerio de Minería </a:t>
            </a:r>
          </a:p>
        </p:txBody>
      </p:sp>
      <p:sp>
        <p:nvSpPr>
          <p:cNvPr id="6" name="Slide Number Placeholder 5"/>
          <p:cNvSpPr>
            <a:spLocks noGrp="1"/>
          </p:cNvSpPr>
          <p:nvPr>
            <p:ph type="sldNum" sz="quarter" idx="12"/>
          </p:nvPr>
        </p:nvSpPr>
        <p:spPr>
          <a:xfrm>
            <a:off x="6553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FB837F73-2C75-406C-8FD9-645A5FD4EAAE}" type="slidenum">
              <a:rPr lang="en-US"/>
              <a:pPr>
                <a:defRPr/>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4"/>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4"/>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6" name="Footer Placeholder 5"/>
          <p:cNvSpPr>
            <a:spLocks noGrp="1"/>
          </p:cNvSpPr>
          <p:nvPr>
            <p:ph type="ftr" sz="quarter" idx="11"/>
          </p:nvPr>
        </p:nvSpPr>
        <p:spPr>
          <a:xfrm>
            <a:off x="3124200" y="6356354"/>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r>
              <a:rPr lang="es-CL"/>
              <a:t>Gobierno de Chile | Ministerio de Minería </a:t>
            </a:r>
          </a:p>
        </p:txBody>
      </p:sp>
      <p:sp>
        <p:nvSpPr>
          <p:cNvPr id="7" name="Slide Number Placeholder 6"/>
          <p:cNvSpPr>
            <a:spLocks noGrp="1"/>
          </p:cNvSpPr>
          <p:nvPr>
            <p:ph type="sldNum" sz="quarter" idx="12"/>
          </p:nvPr>
        </p:nvSpPr>
        <p:spPr>
          <a:xfrm>
            <a:off x="6553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fld id="{6C08E244-521B-4224-AF11-C8DE8971D63F}" type="slidenum">
              <a:rPr lang="en-US"/>
              <a:pPr>
                <a:defRPr/>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s-CL"/>
              <a:t>Gobierno de Chile | Ministerio de Minería </a:t>
            </a:r>
          </a:p>
        </p:txBody>
      </p:sp>
      <p:sp>
        <p:nvSpPr>
          <p:cNvPr id="6" name="Slide Number Placeholder 5"/>
          <p:cNvSpPr>
            <a:spLocks noGrp="1"/>
          </p:cNvSpPr>
          <p:nvPr>
            <p:ph type="sldNum" sz="quarter" idx="12"/>
          </p:nvPr>
        </p:nvSpPr>
        <p:spPr/>
        <p:txBody>
          <a:bodyPr/>
          <a:lstStyle>
            <a:lvl1pPr>
              <a:defRPr/>
            </a:lvl1pPr>
          </a:lstStyle>
          <a:p>
            <a:pPr>
              <a:defRPr/>
            </a:pPr>
            <a:fld id="{1450DAC5-8BC3-4C93-A077-73062AE477CF}"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a:lvl1pPr>
          </a:lstStyle>
          <a:p>
            <a:pPr>
              <a:defRPr/>
            </a:pPr>
            <a:r>
              <a:rPr lang="es-CL"/>
              <a:t>Gobierno de Chile | Ministerio de Minería </a:t>
            </a:r>
            <a:endParaRPr lang="en-US"/>
          </a:p>
        </p:txBody>
      </p:sp>
      <p:sp>
        <p:nvSpPr>
          <p:cNvPr id="5" name="Slide Number Placeholder 5"/>
          <p:cNvSpPr>
            <a:spLocks noGrp="1"/>
          </p:cNvSpPr>
          <p:nvPr>
            <p:ph type="sldNum" sz="quarter" idx="11"/>
          </p:nvPr>
        </p:nvSpPr>
        <p:spPr/>
        <p:txBody>
          <a:bodyPr/>
          <a:lstStyle>
            <a:lvl1pPr>
              <a:defRPr/>
            </a:lvl1pPr>
          </a:lstStyle>
          <a:p>
            <a:pPr>
              <a:defRPr/>
            </a:pPr>
            <a:fld id="{81CEF7DE-3D0B-4599-9ABE-B6AACB7F3490}"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s-CL"/>
              <a:t>Gobierno de Chile | Ministerio de Minería </a:t>
            </a:r>
          </a:p>
        </p:txBody>
      </p:sp>
      <p:sp>
        <p:nvSpPr>
          <p:cNvPr id="6" name="Slide Number Placeholder 5"/>
          <p:cNvSpPr>
            <a:spLocks noGrp="1"/>
          </p:cNvSpPr>
          <p:nvPr>
            <p:ph type="sldNum" sz="quarter" idx="12"/>
          </p:nvPr>
        </p:nvSpPr>
        <p:spPr/>
        <p:txBody>
          <a:bodyPr/>
          <a:lstStyle>
            <a:lvl1pPr>
              <a:defRPr/>
            </a:lvl1pPr>
          </a:lstStyle>
          <a:p>
            <a:pPr>
              <a:defRPr/>
            </a:pPr>
            <a:fld id="{8D82FE92-42AB-44F0-A91C-C2A74797ABB8}"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r>
              <a:rPr lang="es-CL"/>
              <a:t>Gobierno de Chile | Ministerio de Minería </a:t>
            </a:r>
          </a:p>
        </p:txBody>
      </p:sp>
      <p:sp>
        <p:nvSpPr>
          <p:cNvPr id="7" name="Slide Number Placeholder 6"/>
          <p:cNvSpPr>
            <a:spLocks noGrp="1"/>
          </p:cNvSpPr>
          <p:nvPr>
            <p:ph type="sldNum" sz="quarter" idx="12"/>
          </p:nvPr>
        </p:nvSpPr>
        <p:spPr/>
        <p:txBody>
          <a:bodyPr/>
          <a:lstStyle>
            <a:lvl1pPr>
              <a:defRPr/>
            </a:lvl1pPr>
          </a:lstStyle>
          <a:p>
            <a:pPr>
              <a:defRPr/>
            </a:pPr>
            <a:fld id="{F0D70205-3C3A-4D51-BFF8-A61A703B891B}"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ormAutofit/>
          </a:bodyPr>
          <a:lstStyle>
            <a:lvl1pPr marL="0" indent="0">
              <a:buNone/>
              <a:defRPr sz="20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7" y="1535113"/>
            <a:ext cx="4041775" cy="639762"/>
          </a:xfrm>
        </p:spPr>
        <p:txBody>
          <a:bodyPr>
            <a:normAutofit/>
          </a:bodyPr>
          <a:lstStyle>
            <a:lvl1pPr marL="0" indent="0">
              <a:buNone/>
              <a:defRPr sz="20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4"/>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r>
              <a:rPr lang="es-CL"/>
              <a:t>Gobierno de Chile | Ministerio de Minería </a:t>
            </a:r>
          </a:p>
        </p:txBody>
      </p:sp>
      <p:sp>
        <p:nvSpPr>
          <p:cNvPr id="9" name="Slide Number Placeholder 8"/>
          <p:cNvSpPr>
            <a:spLocks noGrp="1"/>
          </p:cNvSpPr>
          <p:nvPr>
            <p:ph type="sldNum" sz="quarter" idx="12"/>
          </p:nvPr>
        </p:nvSpPr>
        <p:spPr/>
        <p:txBody>
          <a:bodyPr/>
          <a:lstStyle>
            <a:lvl1pPr>
              <a:defRPr/>
            </a:lvl1pPr>
          </a:lstStyle>
          <a:p>
            <a:pPr>
              <a:defRPr/>
            </a:pPr>
            <a:fld id="{D0BE65FA-D672-4D46-B06A-89DA01758911}"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2.jpe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6CB7"/>
        </a:solidFill>
        <a:effectLst/>
      </p:bgPr>
    </p:bg>
    <p:spTree>
      <p:nvGrpSpPr>
        <p:cNvPr id="1" name=""/>
        <p:cNvGrpSpPr/>
        <p:nvPr/>
      </p:nvGrpSpPr>
      <p:grpSpPr>
        <a:xfrm>
          <a:off x="0" y="0"/>
          <a:ext cx="0" cy="0"/>
          <a:chOff x="0" y="0"/>
          <a:chExt cx="0" cy="0"/>
        </a:xfrm>
      </p:grpSpPr>
      <p:sp>
        <p:nvSpPr>
          <p:cNvPr id="65" name="Rectangle 64"/>
          <p:cNvSpPr>
            <a:spLocks noChangeArrowheads="1"/>
          </p:cNvSpPr>
          <p:nvPr/>
        </p:nvSpPr>
        <p:spPr bwMode="auto">
          <a:xfrm>
            <a:off x="533402" y="3333750"/>
            <a:ext cx="1033463" cy="3524250"/>
          </a:xfrm>
          <a:prstGeom prst="rect">
            <a:avLst/>
          </a:prstGeom>
          <a:solidFill>
            <a:srgbClr val="006CB7"/>
          </a:solidFill>
          <a:ln w="9525">
            <a:noFill/>
            <a:miter lim="800000"/>
            <a:headEnd/>
            <a:tailEnd/>
          </a:ln>
          <a:effectLst>
            <a:outerShdw dist="38100" dir="12899965" algn="br" rotWithShape="0">
              <a:srgbClr val="808080">
                <a:alpha val="25000"/>
              </a:srgbClr>
            </a:outerShdw>
          </a:effectLst>
        </p:spPr>
        <p:txBody>
          <a:bodyPr anchor="ctr"/>
          <a:lstStyle/>
          <a:p>
            <a:pPr>
              <a:defRPr/>
            </a:pPr>
            <a:endParaRPr lang="es-CL">
              <a:solidFill>
                <a:srgbClr val="FFFFFF"/>
              </a:solidFill>
              <a:latin typeface="Calibri" pitchFamily="34" charset="0"/>
            </a:endParaRPr>
          </a:p>
        </p:txBody>
      </p:sp>
      <p:sp>
        <p:nvSpPr>
          <p:cNvPr id="66" name="Rectangle 65"/>
          <p:cNvSpPr>
            <a:spLocks noChangeArrowheads="1"/>
          </p:cNvSpPr>
          <p:nvPr/>
        </p:nvSpPr>
        <p:spPr bwMode="auto">
          <a:xfrm>
            <a:off x="1566865" y="3333750"/>
            <a:ext cx="1260475" cy="3524250"/>
          </a:xfrm>
          <a:prstGeom prst="rect">
            <a:avLst/>
          </a:prstGeom>
          <a:solidFill>
            <a:srgbClr val="EF4144"/>
          </a:solidFill>
          <a:ln w="9525">
            <a:noFill/>
            <a:miter lim="800000"/>
            <a:headEnd/>
            <a:tailEnd/>
          </a:ln>
          <a:effectLst>
            <a:outerShdw dist="38100" dir="12899965" rotWithShape="0">
              <a:srgbClr val="808080">
                <a:alpha val="25000"/>
              </a:srgbClr>
            </a:outerShdw>
          </a:effectLst>
        </p:spPr>
        <p:txBody>
          <a:bodyPr anchor="ctr"/>
          <a:lstStyle/>
          <a:p>
            <a:pPr>
              <a:defRPr/>
            </a:pPr>
            <a:endParaRPr lang="es-CL">
              <a:latin typeface="Arial" pitchFamily="34" charset="0"/>
            </a:endParaRPr>
          </a:p>
        </p:txBody>
      </p:sp>
      <p:pic>
        <p:nvPicPr>
          <p:cNvPr id="1028" name="Picture 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47702" y="3452817"/>
            <a:ext cx="803275" cy="585787"/>
          </a:xfrm>
          <a:prstGeom prst="rect">
            <a:avLst/>
          </a:prstGeom>
          <a:noFill/>
          <a:ln w="12700">
            <a:noFill/>
            <a:miter lim="800000"/>
            <a:headEnd/>
            <a:tailEnd/>
          </a:ln>
        </p:spPr>
      </p:pic>
      <p:sp>
        <p:nvSpPr>
          <p:cNvPr id="71" name="Rectangle 70"/>
          <p:cNvSpPr>
            <a:spLocks noChangeArrowheads="1"/>
          </p:cNvSpPr>
          <p:nvPr/>
        </p:nvSpPr>
        <p:spPr bwMode="auto">
          <a:xfrm>
            <a:off x="533402" y="0"/>
            <a:ext cx="1033463" cy="1371600"/>
          </a:xfrm>
          <a:prstGeom prst="rect">
            <a:avLst/>
          </a:prstGeom>
          <a:solidFill>
            <a:srgbClr val="006CB7"/>
          </a:solidFill>
          <a:ln w="9525">
            <a:noFill/>
            <a:miter lim="800000"/>
            <a:headEnd/>
            <a:tailEnd/>
          </a:ln>
          <a:effectLst>
            <a:outerShdw dist="38100" dir="2700000" algn="br" rotWithShape="0">
              <a:srgbClr val="808080">
                <a:alpha val="25000"/>
              </a:srgbClr>
            </a:outerShdw>
          </a:effectLst>
        </p:spPr>
        <p:txBody>
          <a:bodyPr anchor="ctr"/>
          <a:lstStyle/>
          <a:p>
            <a:pPr>
              <a:defRPr/>
            </a:pPr>
            <a:endParaRPr lang="es-CL">
              <a:solidFill>
                <a:srgbClr val="FFFFFF"/>
              </a:solidFill>
              <a:latin typeface="Calibri" pitchFamily="34" charset="0"/>
            </a:endParaRPr>
          </a:p>
        </p:txBody>
      </p:sp>
      <p:sp>
        <p:nvSpPr>
          <p:cNvPr id="72" name="Rectangle 71"/>
          <p:cNvSpPr>
            <a:spLocks noChangeArrowheads="1"/>
          </p:cNvSpPr>
          <p:nvPr/>
        </p:nvSpPr>
        <p:spPr bwMode="auto">
          <a:xfrm>
            <a:off x="1566865" y="0"/>
            <a:ext cx="1260475" cy="1371600"/>
          </a:xfrm>
          <a:prstGeom prst="rect">
            <a:avLst/>
          </a:prstGeom>
          <a:solidFill>
            <a:srgbClr val="EF4144"/>
          </a:solidFill>
          <a:ln w="9525">
            <a:noFill/>
            <a:miter lim="800000"/>
            <a:headEnd/>
            <a:tailEnd/>
          </a:ln>
          <a:effectLst>
            <a:outerShdw dist="38100" dir="2700000" rotWithShape="0">
              <a:srgbClr val="808080">
                <a:alpha val="25000"/>
              </a:srgbClr>
            </a:outerShdw>
          </a:effectLst>
        </p:spPr>
        <p:txBody>
          <a:bodyPr anchor="ctr"/>
          <a:lstStyle/>
          <a:p>
            <a:pPr>
              <a:defRPr/>
            </a:pPr>
            <a:endParaRPr lang="es-CL">
              <a:solidFill>
                <a:srgbClr val="FFFFFF"/>
              </a:solidFill>
              <a:latin typeface="Calibri" pitchFamily="34" charset="0"/>
            </a:endParaRPr>
          </a:p>
        </p:txBody>
      </p:sp>
    </p:spTree>
  </p:cSld>
  <p:clrMap bg1="dk1" tx1="lt1" bg2="dk2" tx2="lt2" accent1="accent1" accent2="accent2" accent3="accent3" accent4="accent4" accent5="accent5" accent6="accent6" hlink="hlink" folHlink="folHlink"/>
  <p:sldLayoutIdLst>
    <p:sldLayoutId id="2147483963" r:id="rId1"/>
    <p:sldLayoutId id="2147483964" r:id="rId2"/>
    <p:sldLayoutId id="2147483965" r:id="rId3"/>
    <p:sldLayoutId id="2147483966" r:id="rId4"/>
  </p:sldLayoutIdLst>
  <p:hf hdr="0" dt="0"/>
  <p:txStyles>
    <p:titleStyle>
      <a:lvl1pPr algn="ctr" defTabSz="457189" rtl="0" eaLnBrk="0" fontAlgn="base" hangingPunct="0">
        <a:spcBef>
          <a:spcPct val="0"/>
        </a:spcBef>
        <a:spcAft>
          <a:spcPct val="0"/>
        </a:spcAft>
        <a:defRPr sz="4400" kern="1200">
          <a:solidFill>
            <a:schemeClr val="tx1"/>
          </a:solidFill>
          <a:latin typeface="+mj-lt"/>
          <a:ea typeface="ヒラギノ角ゴ Pro W3" charset="-128"/>
          <a:cs typeface="ヒラギノ角ゴ Pro W3" charset="-128"/>
        </a:defRPr>
      </a:lvl1pPr>
      <a:lvl2pPr algn="ctr" defTabSz="457189" rtl="0" eaLnBrk="0" fontAlgn="base" hangingPunct="0">
        <a:spcBef>
          <a:spcPct val="0"/>
        </a:spcBef>
        <a:spcAft>
          <a:spcPct val="0"/>
        </a:spcAft>
        <a:defRPr sz="4400">
          <a:solidFill>
            <a:schemeClr val="tx1"/>
          </a:solidFill>
          <a:latin typeface="Calibri" charset="0"/>
          <a:ea typeface="ヒラギノ角ゴ Pro W3" charset="-128"/>
          <a:cs typeface="ヒラギノ角ゴ Pro W3" charset="-128"/>
        </a:defRPr>
      </a:lvl2pPr>
      <a:lvl3pPr algn="ctr" defTabSz="457189" rtl="0" eaLnBrk="0" fontAlgn="base" hangingPunct="0">
        <a:spcBef>
          <a:spcPct val="0"/>
        </a:spcBef>
        <a:spcAft>
          <a:spcPct val="0"/>
        </a:spcAft>
        <a:defRPr sz="4400">
          <a:solidFill>
            <a:schemeClr val="tx1"/>
          </a:solidFill>
          <a:latin typeface="Calibri" charset="0"/>
          <a:ea typeface="ヒラギノ角ゴ Pro W3" charset="-128"/>
          <a:cs typeface="ヒラギノ角ゴ Pro W3" charset="-128"/>
        </a:defRPr>
      </a:lvl3pPr>
      <a:lvl4pPr algn="ctr" defTabSz="457189" rtl="0" eaLnBrk="0" fontAlgn="base" hangingPunct="0">
        <a:spcBef>
          <a:spcPct val="0"/>
        </a:spcBef>
        <a:spcAft>
          <a:spcPct val="0"/>
        </a:spcAft>
        <a:defRPr sz="4400">
          <a:solidFill>
            <a:schemeClr val="tx1"/>
          </a:solidFill>
          <a:latin typeface="Calibri" charset="0"/>
          <a:ea typeface="ヒラギノ角ゴ Pro W3" charset="-128"/>
          <a:cs typeface="ヒラギノ角ゴ Pro W3" charset="-128"/>
        </a:defRPr>
      </a:lvl4pPr>
      <a:lvl5pPr algn="ctr" defTabSz="457189" rtl="0" eaLnBrk="0" fontAlgn="base" hangingPunct="0">
        <a:spcBef>
          <a:spcPct val="0"/>
        </a:spcBef>
        <a:spcAft>
          <a:spcPct val="0"/>
        </a:spcAft>
        <a:defRPr sz="4400">
          <a:solidFill>
            <a:schemeClr val="tx1"/>
          </a:solidFill>
          <a:latin typeface="Calibri" charset="0"/>
          <a:ea typeface="ヒラギノ角ゴ Pro W3" charset="-128"/>
          <a:cs typeface="ヒラギノ角ゴ Pro W3" charset="-128"/>
        </a:defRPr>
      </a:lvl5pPr>
      <a:lvl6pPr marL="457189" algn="ctr" defTabSz="457189" rtl="0" fontAlgn="base">
        <a:spcBef>
          <a:spcPct val="0"/>
        </a:spcBef>
        <a:spcAft>
          <a:spcPct val="0"/>
        </a:spcAft>
        <a:defRPr sz="4400">
          <a:solidFill>
            <a:schemeClr val="tx1"/>
          </a:solidFill>
          <a:latin typeface="Calibri" charset="0"/>
          <a:ea typeface="ヒラギノ角ゴ Pro W3" charset="-128"/>
          <a:cs typeface="ヒラギノ角ゴ Pro W3" charset="-128"/>
        </a:defRPr>
      </a:lvl6pPr>
      <a:lvl7pPr marL="914377" algn="ctr" defTabSz="457189" rtl="0" fontAlgn="base">
        <a:spcBef>
          <a:spcPct val="0"/>
        </a:spcBef>
        <a:spcAft>
          <a:spcPct val="0"/>
        </a:spcAft>
        <a:defRPr sz="4400">
          <a:solidFill>
            <a:schemeClr val="tx1"/>
          </a:solidFill>
          <a:latin typeface="Calibri" charset="0"/>
          <a:ea typeface="ヒラギノ角ゴ Pro W3" charset="-128"/>
          <a:cs typeface="ヒラギノ角ゴ Pro W3" charset="-128"/>
        </a:defRPr>
      </a:lvl7pPr>
      <a:lvl8pPr marL="1371566" algn="ctr" defTabSz="457189" rtl="0" fontAlgn="base">
        <a:spcBef>
          <a:spcPct val="0"/>
        </a:spcBef>
        <a:spcAft>
          <a:spcPct val="0"/>
        </a:spcAft>
        <a:defRPr sz="4400">
          <a:solidFill>
            <a:schemeClr val="tx1"/>
          </a:solidFill>
          <a:latin typeface="Calibri" charset="0"/>
          <a:ea typeface="ヒラギノ角ゴ Pro W3" charset="-128"/>
          <a:cs typeface="ヒラギノ角ゴ Pro W3" charset="-128"/>
        </a:defRPr>
      </a:lvl8pPr>
      <a:lvl9pPr marL="1828754" algn="ctr" defTabSz="457189" rtl="0" fontAlgn="base">
        <a:spcBef>
          <a:spcPct val="0"/>
        </a:spcBef>
        <a:spcAft>
          <a:spcPct val="0"/>
        </a:spcAft>
        <a:defRPr sz="4400">
          <a:solidFill>
            <a:schemeClr val="tx1"/>
          </a:solidFill>
          <a:latin typeface="Calibri" charset="0"/>
          <a:ea typeface="ヒラギノ角ゴ Pro W3" charset="-128"/>
          <a:cs typeface="ヒラギノ角ゴ Pro W3" charset="-128"/>
        </a:defRPr>
      </a:lvl9pPr>
    </p:titleStyle>
    <p:bodyStyle>
      <a:lvl1pPr marL="342891" indent="-342891" algn="l" defTabSz="457189" rtl="0" eaLnBrk="0" fontAlgn="base" hangingPunct="0">
        <a:spcBef>
          <a:spcPct val="20000"/>
        </a:spcBef>
        <a:spcAft>
          <a:spcPct val="0"/>
        </a:spcAft>
        <a:buFont typeface="Arial" charset="0"/>
        <a:buChar char="•"/>
        <a:defRPr sz="3200" kern="1200">
          <a:solidFill>
            <a:schemeClr val="tx1"/>
          </a:solidFill>
          <a:latin typeface="+mn-lt"/>
          <a:ea typeface="ヒラギノ角ゴ Pro W3" charset="-128"/>
          <a:cs typeface="ヒラギノ角ゴ Pro W3" charset="-128"/>
        </a:defRPr>
      </a:lvl1pPr>
      <a:lvl2pPr marL="742932" indent="-285744" algn="l" defTabSz="457189" rtl="0" eaLnBrk="0" fontAlgn="base" hangingPunct="0">
        <a:spcBef>
          <a:spcPct val="20000"/>
        </a:spcBef>
        <a:spcAft>
          <a:spcPct val="0"/>
        </a:spcAft>
        <a:buFont typeface="Arial" charset="0"/>
        <a:buChar char="–"/>
        <a:defRPr sz="2800" kern="1200">
          <a:solidFill>
            <a:schemeClr val="tx1"/>
          </a:solidFill>
          <a:latin typeface="+mn-lt"/>
          <a:ea typeface="ヒラギノ角ゴ Pro W3" charset="-128"/>
          <a:cs typeface="+mn-cs"/>
        </a:defRPr>
      </a:lvl2pPr>
      <a:lvl3pPr marL="1142971" indent="-228594" algn="l" defTabSz="457189" rtl="0" eaLnBrk="0" fontAlgn="base" hangingPunct="0">
        <a:spcBef>
          <a:spcPct val="20000"/>
        </a:spcBef>
        <a:spcAft>
          <a:spcPct val="0"/>
        </a:spcAft>
        <a:buFont typeface="Arial" charset="0"/>
        <a:buChar char="•"/>
        <a:defRPr sz="2400" kern="1200">
          <a:solidFill>
            <a:schemeClr val="tx1"/>
          </a:solidFill>
          <a:latin typeface="+mn-lt"/>
          <a:ea typeface="ヒラギノ角ゴ Pro W3" charset="-128"/>
          <a:cs typeface="+mn-cs"/>
        </a:defRPr>
      </a:lvl3pPr>
      <a:lvl4pPr marL="1600160" indent="-228594" algn="l" defTabSz="457189" rtl="0" eaLnBrk="0" fontAlgn="base" hangingPunct="0">
        <a:spcBef>
          <a:spcPct val="20000"/>
        </a:spcBef>
        <a:spcAft>
          <a:spcPct val="0"/>
        </a:spcAft>
        <a:buFont typeface="Arial" charset="0"/>
        <a:buChar char="–"/>
        <a:defRPr sz="2000" kern="1200">
          <a:solidFill>
            <a:schemeClr val="tx1"/>
          </a:solidFill>
          <a:latin typeface="+mn-lt"/>
          <a:ea typeface="ヒラギノ角ゴ Pro W3" charset="-128"/>
          <a:cs typeface="+mn-cs"/>
        </a:defRPr>
      </a:lvl4pPr>
      <a:lvl5pPr marL="2057349" indent="-228594" algn="l" defTabSz="457189" rtl="0" eaLnBrk="0" fontAlgn="base" hangingPunct="0">
        <a:spcBef>
          <a:spcPct val="20000"/>
        </a:spcBef>
        <a:spcAft>
          <a:spcPct val="0"/>
        </a:spcAft>
        <a:buFont typeface="Arial" charset="0"/>
        <a:buChar char="»"/>
        <a:defRPr sz="2000" kern="1200">
          <a:solidFill>
            <a:schemeClr val="tx1"/>
          </a:solidFill>
          <a:latin typeface="+mn-lt"/>
          <a:ea typeface="ヒラギノ角ゴ Pro W3" charset="-128"/>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152402" y="152400"/>
            <a:ext cx="8164513"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2051" name="Text Placeholder 2"/>
          <p:cNvSpPr>
            <a:spLocks noGrp="1"/>
          </p:cNvSpPr>
          <p:nvPr>
            <p:ph type="body" idx="1"/>
          </p:nvPr>
        </p:nvSpPr>
        <p:spPr bwMode="auto">
          <a:xfrm>
            <a:off x="152402" y="1477963"/>
            <a:ext cx="8177213"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19050" y="6527804"/>
            <a:ext cx="2895600" cy="246063"/>
          </a:xfrm>
          <a:prstGeom prst="rect">
            <a:avLst/>
          </a:prstGeom>
        </p:spPr>
        <p:txBody>
          <a:bodyPr vert="horz" wrap="square" lIns="91440" tIns="45720" rIns="91440" bIns="45720" numCol="1" anchor="t" anchorCtr="0" compatLnSpc="1">
            <a:prstTxWarp prst="textNoShape">
              <a:avLst/>
            </a:prstTxWarp>
          </a:bodyPr>
          <a:lstStyle>
            <a:lvl1pPr>
              <a:defRPr sz="900">
                <a:solidFill>
                  <a:srgbClr val="898989"/>
                </a:solidFill>
                <a:latin typeface="Verdana" pitchFamily="34" charset="0"/>
              </a:defRPr>
            </a:lvl1pPr>
          </a:lstStyle>
          <a:p>
            <a:pPr>
              <a:defRPr/>
            </a:pPr>
            <a:r>
              <a:rPr lang="es-CL"/>
              <a:t>Gobierno de Chile | Ministerio de Minería </a:t>
            </a:r>
            <a:endParaRPr lang="es-ES_tradnl"/>
          </a:p>
        </p:txBody>
      </p:sp>
      <p:sp>
        <p:nvSpPr>
          <p:cNvPr id="6" name="Slide Number Placeholder 5"/>
          <p:cNvSpPr>
            <a:spLocks noGrp="1"/>
          </p:cNvSpPr>
          <p:nvPr>
            <p:ph type="sldNum" sz="quarter" idx="4"/>
          </p:nvPr>
        </p:nvSpPr>
        <p:spPr>
          <a:xfrm>
            <a:off x="6183313" y="6527804"/>
            <a:ext cx="2133600" cy="19367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latin typeface="Verdana" pitchFamily="34" charset="0"/>
              </a:defRPr>
            </a:lvl1pPr>
          </a:lstStyle>
          <a:p>
            <a:pPr>
              <a:defRPr/>
            </a:pPr>
            <a:fld id="{A391B165-64C9-451C-9ED6-A46990BA50AD}" type="slidenum">
              <a:rPr lang="en-US"/>
              <a:pPr>
                <a:defRPr/>
              </a:pPr>
              <a:t>‹Nº›</a:t>
            </a:fld>
            <a:endParaRPr lang="en-US"/>
          </a:p>
        </p:txBody>
      </p:sp>
      <p:sp>
        <p:nvSpPr>
          <p:cNvPr id="7" name="Rectangle 6"/>
          <p:cNvSpPr>
            <a:spLocks noChangeArrowheads="1"/>
          </p:cNvSpPr>
          <p:nvPr/>
        </p:nvSpPr>
        <p:spPr bwMode="auto">
          <a:xfrm>
            <a:off x="8413751" y="-6350"/>
            <a:ext cx="284163" cy="866775"/>
          </a:xfrm>
          <a:prstGeom prst="rect">
            <a:avLst/>
          </a:prstGeom>
          <a:solidFill>
            <a:srgbClr val="006CB7"/>
          </a:solidFill>
          <a:ln w="9525">
            <a:noFill/>
            <a:miter lim="800000"/>
            <a:headEnd/>
            <a:tailEnd/>
          </a:ln>
          <a:effectLst>
            <a:outerShdw dist="38100" dir="2700000" algn="br" rotWithShape="0">
              <a:srgbClr val="808080">
                <a:alpha val="25000"/>
              </a:srgbClr>
            </a:outerShdw>
          </a:effectLst>
        </p:spPr>
        <p:txBody>
          <a:bodyPr anchor="ctr"/>
          <a:lstStyle/>
          <a:p>
            <a:pPr>
              <a:defRPr/>
            </a:pPr>
            <a:endParaRPr lang="es-CL">
              <a:solidFill>
                <a:srgbClr val="FFFFFF"/>
              </a:solidFill>
              <a:latin typeface="Calibri" pitchFamily="34" charset="0"/>
            </a:endParaRPr>
          </a:p>
        </p:txBody>
      </p:sp>
      <p:sp>
        <p:nvSpPr>
          <p:cNvPr id="8" name="Rectangle 7"/>
          <p:cNvSpPr>
            <a:spLocks noChangeArrowheads="1"/>
          </p:cNvSpPr>
          <p:nvPr/>
        </p:nvSpPr>
        <p:spPr bwMode="auto">
          <a:xfrm>
            <a:off x="8697915" y="4"/>
            <a:ext cx="347662" cy="860425"/>
          </a:xfrm>
          <a:prstGeom prst="rect">
            <a:avLst/>
          </a:prstGeom>
          <a:solidFill>
            <a:srgbClr val="EF4144"/>
          </a:solidFill>
          <a:ln w="9525">
            <a:noFill/>
            <a:miter lim="800000"/>
            <a:headEnd/>
            <a:tailEnd/>
          </a:ln>
          <a:effectLst>
            <a:outerShdw dist="38100" dir="2700000" rotWithShape="0">
              <a:srgbClr val="808080">
                <a:alpha val="25000"/>
              </a:srgbClr>
            </a:outerShdw>
          </a:effectLst>
        </p:spPr>
        <p:txBody>
          <a:bodyPr anchor="ctr"/>
          <a:lstStyle/>
          <a:p>
            <a:pPr>
              <a:defRPr/>
            </a:pPr>
            <a:endParaRPr lang="es-CL">
              <a:solidFill>
                <a:srgbClr val="FFFFFF"/>
              </a:solidFill>
              <a:latin typeface="Calibri" pitchFamily="34" charset="0"/>
            </a:endParaRPr>
          </a:p>
        </p:txBody>
      </p:sp>
      <p:sp>
        <p:nvSpPr>
          <p:cNvPr id="10" name="Rectangle 9"/>
          <p:cNvSpPr>
            <a:spLocks noChangeArrowheads="1"/>
          </p:cNvSpPr>
          <p:nvPr/>
        </p:nvSpPr>
        <p:spPr bwMode="auto">
          <a:xfrm>
            <a:off x="8413751" y="6400800"/>
            <a:ext cx="284163" cy="457200"/>
          </a:xfrm>
          <a:prstGeom prst="rect">
            <a:avLst/>
          </a:prstGeom>
          <a:solidFill>
            <a:srgbClr val="006CB7"/>
          </a:solidFill>
          <a:ln w="9525">
            <a:noFill/>
            <a:miter lim="800000"/>
            <a:headEnd/>
            <a:tailEnd/>
          </a:ln>
          <a:effectLst>
            <a:outerShdw dist="38100" dir="12899965" algn="br" rotWithShape="0">
              <a:srgbClr val="808080">
                <a:alpha val="25000"/>
              </a:srgbClr>
            </a:outerShdw>
          </a:effectLst>
        </p:spPr>
        <p:txBody>
          <a:bodyPr anchor="ctr"/>
          <a:lstStyle/>
          <a:p>
            <a:pPr>
              <a:defRPr/>
            </a:pPr>
            <a:endParaRPr lang="es-CL">
              <a:solidFill>
                <a:srgbClr val="FFFFFF"/>
              </a:solidFill>
              <a:latin typeface="Calibri" pitchFamily="34" charset="0"/>
            </a:endParaRPr>
          </a:p>
        </p:txBody>
      </p:sp>
      <p:sp>
        <p:nvSpPr>
          <p:cNvPr id="11" name="Rectangle 10"/>
          <p:cNvSpPr>
            <a:spLocks noChangeArrowheads="1"/>
          </p:cNvSpPr>
          <p:nvPr/>
        </p:nvSpPr>
        <p:spPr bwMode="auto">
          <a:xfrm>
            <a:off x="8697915" y="6400800"/>
            <a:ext cx="347662" cy="457200"/>
          </a:xfrm>
          <a:prstGeom prst="rect">
            <a:avLst/>
          </a:prstGeom>
          <a:solidFill>
            <a:srgbClr val="EF4144"/>
          </a:solidFill>
          <a:ln w="9525">
            <a:noFill/>
            <a:miter lim="800000"/>
            <a:headEnd/>
            <a:tailEnd/>
          </a:ln>
          <a:effectLst>
            <a:outerShdw dist="38100" dir="12899965" rotWithShape="0">
              <a:srgbClr val="808080">
                <a:alpha val="25000"/>
              </a:srgbClr>
            </a:outerShdw>
          </a:effectLst>
        </p:spPr>
        <p:txBody>
          <a:bodyPr anchor="ctr"/>
          <a:lstStyle/>
          <a:p>
            <a:pPr>
              <a:defRPr/>
            </a:pPr>
            <a:endParaRPr lang="es-CL">
              <a:solidFill>
                <a:srgbClr val="FFFFFF"/>
              </a:solidFill>
              <a:latin typeface="Calibri" pitchFamily="34" charset="0"/>
            </a:endParaRPr>
          </a:p>
        </p:txBody>
      </p:sp>
    </p:spTree>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 id="2147483977" r:id="rId11"/>
  </p:sldLayoutIdLst>
  <p:hf hdr="0" dt="0"/>
  <p:txStyles>
    <p:titleStyle>
      <a:lvl1pPr algn="l" defTabSz="457189"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189"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189"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189"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189"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189" algn="l" defTabSz="457189" rtl="0" fontAlgn="base">
        <a:spcBef>
          <a:spcPct val="0"/>
        </a:spcBef>
        <a:spcAft>
          <a:spcPct val="0"/>
        </a:spcAft>
        <a:defRPr sz="2400">
          <a:solidFill>
            <a:srgbClr val="006CB7"/>
          </a:solidFill>
          <a:latin typeface="Verdana" charset="0"/>
          <a:ea typeface="ヒラギノ角ゴ Pro W3" charset="-128"/>
        </a:defRPr>
      </a:lvl6pPr>
      <a:lvl7pPr marL="914377" algn="l" defTabSz="457189" rtl="0" fontAlgn="base">
        <a:spcBef>
          <a:spcPct val="0"/>
        </a:spcBef>
        <a:spcAft>
          <a:spcPct val="0"/>
        </a:spcAft>
        <a:defRPr sz="2400">
          <a:solidFill>
            <a:srgbClr val="006CB7"/>
          </a:solidFill>
          <a:latin typeface="Verdana" charset="0"/>
          <a:ea typeface="ヒラギノ角ゴ Pro W3" charset="-128"/>
        </a:defRPr>
      </a:lvl7pPr>
      <a:lvl8pPr marL="1371566" algn="l" defTabSz="457189" rtl="0" fontAlgn="base">
        <a:spcBef>
          <a:spcPct val="0"/>
        </a:spcBef>
        <a:spcAft>
          <a:spcPct val="0"/>
        </a:spcAft>
        <a:defRPr sz="2400">
          <a:solidFill>
            <a:srgbClr val="006CB7"/>
          </a:solidFill>
          <a:latin typeface="Verdana" charset="0"/>
          <a:ea typeface="ヒラギノ角ゴ Pro W3" charset="-128"/>
        </a:defRPr>
      </a:lvl8pPr>
      <a:lvl9pPr marL="1828754" algn="l" defTabSz="457189" rtl="0" fontAlgn="base">
        <a:spcBef>
          <a:spcPct val="0"/>
        </a:spcBef>
        <a:spcAft>
          <a:spcPct val="0"/>
        </a:spcAft>
        <a:defRPr sz="2400">
          <a:solidFill>
            <a:srgbClr val="006CB7"/>
          </a:solidFill>
          <a:latin typeface="Verdana" charset="0"/>
          <a:ea typeface="ヒラギノ角ゴ Pro W3" charset="-128"/>
        </a:defRPr>
      </a:lvl9pPr>
    </p:titleStyle>
    <p:bodyStyle>
      <a:lvl1pPr marL="342891" indent="-342891" algn="l" defTabSz="457189" rtl="0" eaLnBrk="0" fontAlgn="base" hangingPunct="0">
        <a:spcBef>
          <a:spcPct val="20000"/>
        </a:spcBef>
        <a:spcAft>
          <a:spcPct val="0"/>
        </a:spcAft>
        <a:buFont typeface="Arial" charset="0"/>
        <a:buChar char="•"/>
        <a:defRPr sz="2000" kern="1200">
          <a:solidFill>
            <a:srgbClr val="595959"/>
          </a:solidFill>
          <a:latin typeface="+mn-lt"/>
          <a:ea typeface="ヒラギノ角ゴ Pro W3" charset="-128"/>
          <a:cs typeface="ヒラギノ角ゴ Pro W3" charset="-128"/>
        </a:defRPr>
      </a:lvl1pPr>
      <a:lvl2pPr marL="742932" indent="-285744" algn="l" defTabSz="457189" rtl="0" eaLnBrk="0" fontAlgn="base" hangingPunct="0">
        <a:spcBef>
          <a:spcPct val="20000"/>
        </a:spcBef>
        <a:spcAft>
          <a:spcPct val="0"/>
        </a:spcAft>
        <a:buFont typeface="Arial" charset="0"/>
        <a:buChar char="–"/>
        <a:defRPr kern="1200">
          <a:solidFill>
            <a:srgbClr val="595959"/>
          </a:solidFill>
          <a:latin typeface="+mn-lt"/>
          <a:ea typeface="ヒラギノ角ゴ Pro W3" charset="-128"/>
          <a:cs typeface="+mn-cs"/>
        </a:defRPr>
      </a:lvl2pPr>
      <a:lvl3pPr marL="1142971" indent="-228594" algn="l" defTabSz="457189" rtl="0" eaLnBrk="0" fontAlgn="base" hangingPunct="0">
        <a:spcBef>
          <a:spcPct val="20000"/>
        </a:spcBef>
        <a:spcAft>
          <a:spcPct val="0"/>
        </a:spcAft>
        <a:buFont typeface="Arial" charset="0"/>
        <a:buChar char="•"/>
        <a:defRPr sz="1600" kern="1200">
          <a:solidFill>
            <a:srgbClr val="595959"/>
          </a:solidFill>
          <a:latin typeface="+mn-lt"/>
          <a:ea typeface="ヒラギノ角ゴ Pro W3" charset="-128"/>
          <a:cs typeface="+mn-cs"/>
        </a:defRPr>
      </a:lvl3pPr>
      <a:lvl4pPr marL="1600160" indent="-228594" algn="l" defTabSz="457189" rtl="0" eaLnBrk="0" fontAlgn="base" hangingPunct="0">
        <a:spcBef>
          <a:spcPct val="20000"/>
        </a:spcBef>
        <a:spcAft>
          <a:spcPct val="0"/>
        </a:spcAft>
        <a:buFont typeface="Arial" charset="0"/>
        <a:buChar char="–"/>
        <a:defRPr sz="1400" kern="1200">
          <a:solidFill>
            <a:srgbClr val="595959"/>
          </a:solidFill>
          <a:latin typeface="+mn-lt"/>
          <a:ea typeface="ヒラギノ角ゴ Pro W3" charset="-128"/>
          <a:cs typeface="+mn-cs"/>
        </a:defRPr>
      </a:lvl4pPr>
      <a:lvl5pPr marL="2057349" indent="-228594" algn="l" defTabSz="457189" rtl="0" eaLnBrk="0" fontAlgn="base" hangingPunct="0">
        <a:spcBef>
          <a:spcPct val="20000"/>
        </a:spcBef>
        <a:spcAft>
          <a:spcPct val="0"/>
        </a:spcAft>
        <a:buFont typeface="Arial" charset="0"/>
        <a:buChar char="»"/>
        <a:defRPr sz="1400" kern="1200">
          <a:solidFill>
            <a:srgbClr val="595959"/>
          </a:solidFill>
          <a:latin typeface="+mn-lt"/>
          <a:ea typeface="ヒラギノ角ゴ Pro W3" charset="-128"/>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Rectangle 14"/>
          <p:cNvSpPr/>
          <p:nvPr/>
        </p:nvSpPr>
        <p:spPr>
          <a:xfrm>
            <a:off x="0" y="6629400"/>
            <a:ext cx="9144000" cy="228600"/>
          </a:xfrm>
          <a:prstGeom prst="rect">
            <a:avLst/>
          </a:prstGeom>
          <a:solidFill>
            <a:srgbClr val="EF41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s-CL">
              <a:solidFill>
                <a:srgbClr val="FFFFFF"/>
              </a:solidFill>
              <a:ea typeface="ヒラギノ角ゴ Pro W3" charset="-128"/>
            </a:endParaRPr>
          </a:p>
        </p:txBody>
      </p:sp>
      <p:sp>
        <p:nvSpPr>
          <p:cNvPr id="14" name="Rectangle 13"/>
          <p:cNvSpPr>
            <a:spLocks noChangeArrowheads="1"/>
          </p:cNvSpPr>
          <p:nvPr/>
        </p:nvSpPr>
        <p:spPr bwMode="auto">
          <a:xfrm>
            <a:off x="7153277" y="0"/>
            <a:ext cx="1990725" cy="6629400"/>
          </a:xfrm>
          <a:prstGeom prst="rect">
            <a:avLst/>
          </a:prstGeom>
          <a:solidFill>
            <a:schemeClr val="bg1"/>
          </a:solidFill>
          <a:ln w="9525">
            <a:noFill/>
            <a:miter lim="800000"/>
            <a:headEnd/>
            <a:tailEnd/>
          </a:ln>
          <a:effectLst>
            <a:outerShdw dist="38100" dir="5640026" rotWithShape="0">
              <a:srgbClr val="808080">
                <a:alpha val="25000"/>
              </a:srgbClr>
            </a:outerShdw>
          </a:effectLst>
        </p:spPr>
        <p:txBody>
          <a:bodyPr anchor="ctr"/>
          <a:lstStyle/>
          <a:p>
            <a:pPr>
              <a:defRPr/>
            </a:pPr>
            <a:endParaRPr lang="es-CL">
              <a:solidFill>
                <a:srgbClr val="FFFFFF"/>
              </a:solidFill>
              <a:latin typeface="Calibri" pitchFamily="34" charset="0"/>
            </a:endParaRPr>
          </a:p>
        </p:txBody>
      </p:sp>
      <p:sp>
        <p:nvSpPr>
          <p:cNvPr id="13" name="Rectangle 12"/>
          <p:cNvSpPr>
            <a:spLocks noChangeArrowheads="1"/>
          </p:cNvSpPr>
          <p:nvPr/>
        </p:nvSpPr>
        <p:spPr bwMode="auto">
          <a:xfrm>
            <a:off x="4764" y="0"/>
            <a:ext cx="7148512" cy="6629400"/>
          </a:xfrm>
          <a:prstGeom prst="rect">
            <a:avLst/>
          </a:prstGeom>
          <a:solidFill>
            <a:srgbClr val="006CB7"/>
          </a:solidFill>
          <a:ln w="9525">
            <a:noFill/>
            <a:miter lim="800000"/>
            <a:headEnd/>
            <a:tailEnd/>
          </a:ln>
          <a:effectLst>
            <a:outerShdw dist="38100" dir="3779989" algn="br" rotWithShape="0">
              <a:srgbClr val="808080">
                <a:alpha val="70000"/>
              </a:srgbClr>
            </a:outerShdw>
          </a:effectLst>
        </p:spPr>
        <p:txBody>
          <a:bodyPr anchor="ctr"/>
          <a:lstStyle/>
          <a:p>
            <a:pPr>
              <a:defRPr/>
            </a:pPr>
            <a:endParaRPr lang="es-CL">
              <a:solidFill>
                <a:srgbClr val="FFFFFF"/>
              </a:solidFill>
              <a:latin typeface="Calibri" pitchFamily="34" charset="0"/>
            </a:endParaRPr>
          </a:p>
        </p:txBody>
      </p:sp>
      <p:sp>
        <p:nvSpPr>
          <p:cNvPr id="3077" name="Title Placeholder 1"/>
          <p:cNvSpPr>
            <a:spLocks noGrp="1"/>
          </p:cNvSpPr>
          <p:nvPr>
            <p:ph type="title"/>
          </p:nvPr>
        </p:nvSpPr>
        <p:spPr bwMode="auto">
          <a:xfrm>
            <a:off x="457200" y="2525713"/>
            <a:ext cx="6477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pic>
        <p:nvPicPr>
          <p:cNvPr id="3078" name="16 Imagen" descr="logo mop alta.jpg"/>
          <p:cNvPicPr>
            <a:picLocks noChangeAspect="1"/>
          </p:cNvPicPr>
          <p:nvPr/>
        </p:nvPicPr>
        <p:blipFill>
          <a:blip r:embed="rId13" cstate="email">
            <a:extLst>
              <a:ext uri="{28A0092B-C50C-407E-A947-70E740481C1C}">
                <a14:useLocalDpi xmlns:a14="http://schemas.microsoft.com/office/drawing/2010/main"/>
              </a:ext>
            </a:extLst>
          </a:blip>
          <a:srcRect/>
          <a:stretch>
            <a:fillRect/>
          </a:stretch>
        </p:blipFill>
        <p:spPr bwMode="auto">
          <a:xfrm>
            <a:off x="7143752" y="2071692"/>
            <a:ext cx="1998663" cy="18176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78" r:id="rId1"/>
    <p:sldLayoutId id="2147483979" r:id="rId2"/>
    <p:sldLayoutId id="2147483980" r:id="rId3"/>
    <p:sldLayoutId id="2147483981" r:id="rId4"/>
    <p:sldLayoutId id="2147483982" r:id="rId5"/>
    <p:sldLayoutId id="2147483983" r:id="rId6"/>
    <p:sldLayoutId id="2147483984" r:id="rId7"/>
    <p:sldLayoutId id="2147483985" r:id="rId8"/>
    <p:sldLayoutId id="2147483986" r:id="rId9"/>
    <p:sldLayoutId id="2147483987" r:id="rId10"/>
    <p:sldLayoutId id="2147483988" r:id="rId11"/>
  </p:sldLayoutIdLst>
  <p:hf hdr="0" dt="0"/>
  <p:txStyles>
    <p:titleStyle>
      <a:lvl1pPr algn="l" defTabSz="457189" rtl="0" eaLnBrk="0" fontAlgn="base" hangingPunct="0">
        <a:spcBef>
          <a:spcPct val="0"/>
        </a:spcBef>
        <a:spcAft>
          <a:spcPct val="0"/>
        </a:spcAft>
        <a:defRPr sz="4400" b="1" kern="1200">
          <a:solidFill>
            <a:schemeClr val="tx1"/>
          </a:solidFill>
          <a:latin typeface="Verdana"/>
          <a:ea typeface="ヒラギノ角ゴ Pro W3" charset="-128"/>
          <a:cs typeface="Verdana"/>
        </a:defRPr>
      </a:lvl1pPr>
      <a:lvl2pPr algn="l" defTabSz="457189" rtl="0" eaLnBrk="0" fontAlgn="base" hangingPunct="0">
        <a:spcBef>
          <a:spcPct val="0"/>
        </a:spcBef>
        <a:spcAft>
          <a:spcPct val="0"/>
        </a:spcAft>
        <a:defRPr sz="4400" b="1">
          <a:solidFill>
            <a:schemeClr val="tx1"/>
          </a:solidFill>
          <a:latin typeface="Verdana" charset="0"/>
          <a:ea typeface="ヒラギノ角ゴ Pro W3" charset="-128"/>
          <a:cs typeface="Verdana" pitchFamily="34" charset="0"/>
        </a:defRPr>
      </a:lvl2pPr>
      <a:lvl3pPr algn="l" defTabSz="457189" rtl="0" eaLnBrk="0" fontAlgn="base" hangingPunct="0">
        <a:spcBef>
          <a:spcPct val="0"/>
        </a:spcBef>
        <a:spcAft>
          <a:spcPct val="0"/>
        </a:spcAft>
        <a:defRPr sz="4400" b="1">
          <a:solidFill>
            <a:schemeClr val="tx1"/>
          </a:solidFill>
          <a:latin typeface="Verdana" charset="0"/>
          <a:ea typeface="ヒラギノ角ゴ Pro W3" charset="-128"/>
          <a:cs typeface="Verdana" pitchFamily="34" charset="0"/>
        </a:defRPr>
      </a:lvl3pPr>
      <a:lvl4pPr algn="l" defTabSz="457189" rtl="0" eaLnBrk="0" fontAlgn="base" hangingPunct="0">
        <a:spcBef>
          <a:spcPct val="0"/>
        </a:spcBef>
        <a:spcAft>
          <a:spcPct val="0"/>
        </a:spcAft>
        <a:defRPr sz="4400" b="1">
          <a:solidFill>
            <a:schemeClr val="tx1"/>
          </a:solidFill>
          <a:latin typeface="Verdana" charset="0"/>
          <a:ea typeface="ヒラギノ角ゴ Pro W3" charset="-128"/>
          <a:cs typeface="Verdana" pitchFamily="34" charset="0"/>
        </a:defRPr>
      </a:lvl4pPr>
      <a:lvl5pPr algn="l" defTabSz="457189" rtl="0" eaLnBrk="0" fontAlgn="base" hangingPunct="0">
        <a:spcBef>
          <a:spcPct val="0"/>
        </a:spcBef>
        <a:spcAft>
          <a:spcPct val="0"/>
        </a:spcAft>
        <a:defRPr sz="4400" b="1">
          <a:solidFill>
            <a:schemeClr val="tx1"/>
          </a:solidFill>
          <a:latin typeface="Verdana" charset="0"/>
          <a:ea typeface="ヒラギノ角ゴ Pro W3" charset="-128"/>
          <a:cs typeface="Verdana" pitchFamily="34" charset="0"/>
        </a:defRPr>
      </a:lvl5pPr>
      <a:lvl6pPr marL="457189" algn="l" defTabSz="457189" rtl="0" fontAlgn="base">
        <a:spcBef>
          <a:spcPct val="0"/>
        </a:spcBef>
        <a:spcAft>
          <a:spcPct val="0"/>
        </a:spcAft>
        <a:defRPr sz="4400" b="1">
          <a:solidFill>
            <a:schemeClr val="tx1"/>
          </a:solidFill>
          <a:latin typeface="Verdana" charset="0"/>
          <a:ea typeface="ヒラギノ角ゴ Pro W3" charset="-128"/>
        </a:defRPr>
      </a:lvl6pPr>
      <a:lvl7pPr marL="914377" algn="l" defTabSz="457189" rtl="0" fontAlgn="base">
        <a:spcBef>
          <a:spcPct val="0"/>
        </a:spcBef>
        <a:spcAft>
          <a:spcPct val="0"/>
        </a:spcAft>
        <a:defRPr sz="4400" b="1">
          <a:solidFill>
            <a:schemeClr val="tx1"/>
          </a:solidFill>
          <a:latin typeface="Verdana" charset="0"/>
          <a:ea typeface="ヒラギノ角ゴ Pro W3" charset="-128"/>
        </a:defRPr>
      </a:lvl7pPr>
      <a:lvl8pPr marL="1371566" algn="l" defTabSz="457189" rtl="0" fontAlgn="base">
        <a:spcBef>
          <a:spcPct val="0"/>
        </a:spcBef>
        <a:spcAft>
          <a:spcPct val="0"/>
        </a:spcAft>
        <a:defRPr sz="4400" b="1">
          <a:solidFill>
            <a:schemeClr val="tx1"/>
          </a:solidFill>
          <a:latin typeface="Verdana" charset="0"/>
          <a:ea typeface="ヒラギノ角ゴ Pro W3" charset="-128"/>
        </a:defRPr>
      </a:lvl8pPr>
      <a:lvl9pPr marL="1828754" algn="l" defTabSz="457189" rtl="0" fontAlgn="base">
        <a:spcBef>
          <a:spcPct val="0"/>
        </a:spcBef>
        <a:spcAft>
          <a:spcPct val="0"/>
        </a:spcAft>
        <a:defRPr sz="4400" b="1">
          <a:solidFill>
            <a:schemeClr val="tx1"/>
          </a:solidFill>
          <a:latin typeface="Verdana" charset="0"/>
          <a:ea typeface="ヒラギノ角ゴ Pro W3" charset="-128"/>
        </a:defRPr>
      </a:lvl9pPr>
    </p:titleStyle>
    <p:bodyStyle>
      <a:lvl1pPr marL="342891" indent="-342891" algn="l" defTabSz="457189" rtl="0" eaLnBrk="0" fontAlgn="base" hangingPunct="0">
        <a:spcBef>
          <a:spcPct val="20000"/>
        </a:spcBef>
        <a:spcAft>
          <a:spcPct val="0"/>
        </a:spcAft>
        <a:buFont typeface="Arial" charset="0"/>
        <a:buChar char="•"/>
        <a:defRPr sz="3200" kern="1200">
          <a:solidFill>
            <a:schemeClr val="tx1"/>
          </a:solidFill>
          <a:latin typeface="+mn-lt"/>
          <a:ea typeface="ヒラギノ角ゴ Pro W3" charset="-128"/>
          <a:cs typeface="ヒラギノ角ゴ Pro W3" charset="-128"/>
        </a:defRPr>
      </a:lvl1pPr>
      <a:lvl2pPr marL="742932" indent="-285744" algn="l" defTabSz="457189" rtl="0" eaLnBrk="0" fontAlgn="base" hangingPunct="0">
        <a:spcBef>
          <a:spcPct val="20000"/>
        </a:spcBef>
        <a:spcAft>
          <a:spcPct val="0"/>
        </a:spcAft>
        <a:buFont typeface="Arial" charset="0"/>
        <a:buChar char="–"/>
        <a:defRPr sz="2800" kern="1200">
          <a:solidFill>
            <a:schemeClr val="tx1"/>
          </a:solidFill>
          <a:latin typeface="+mn-lt"/>
          <a:ea typeface="ヒラギノ角ゴ Pro W3" charset="-128"/>
          <a:cs typeface="+mn-cs"/>
        </a:defRPr>
      </a:lvl2pPr>
      <a:lvl3pPr marL="1142971" indent="-228594" algn="l" defTabSz="457189" rtl="0" eaLnBrk="0" fontAlgn="base" hangingPunct="0">
        <a:spcBef>
          <a:spcPct val="20000"/>
        </a:spcBef>
        <a:spcAft>
          <a:spcPct val="0"/>
        </a:spcAft>
        <a:buFont typeface="Arial" charset="0"/>
        <a:buChar char="•"/>
        <a:defRPr sz="2400" kern="1200">
          <a:solidFill>
            <a:schemeClr val="tx1"/>
          </a:solidFill>
          <a:latin typeface="+mn-lt"/>
          <a:ea typeface="ヒラギノ角ゴ Pro W3" charset="-128"/>
          <a:cs typeface="+mn-cs"/>
        </a:defRPr>
      </a:lvl3pPr>
      <a:lvl4pPr marL="1600160" indent="-228594" algn="l" defTabSz="457189" rtl="0" eaLnBrk="0" fontAlgn="base" hangingPunct="0">
        <a:spcBef>
          <a:spcPct val="20000"/>
        </a:spcBef>
        <a:spcAft>
          <a:spcPct val="0"/>
        </a:spcAft>
        <a:buFont typeface="Arial" charset="0"/>
        <a:buChar char="–"/>
        <a:defRPr sz="2000" kern="1200">
          <a:solidFill>
            <a:schemeClr val="tx1"/>
          </a:solidFill>
          <a:latin typeface="+mn-lt"/>
          <a:ea typeface="ヒラギノ角ゴ Pro W3" charset="-128"/>
          <a:cs typeface="+mn-cs"/>
        </a:defRPr>
      </a:lvl4pPr>
      <a:lvl5pPr marL="2057349" indent="-228594" algn="l" defTabSz="457189" rtl="0" eaLnBrk="0" fontAlgn="base" hangingPunct="0">
        <a:spcBef>
          <a:spcPct val="20000"/>
        </a:spcBef>
        <a:spcAft>
          <a:spcPct val="0"/>
        </a:spcAft>
        <a:buFont typeface="Arial" charset="0"/>
        <a:buChar char="»"/>
        <a:defRPr sz="2000" kern="1200">
          <a:solidFill>
            <a:schemeClr val="tx1"/>
          </a:solidFill>
          <a:latin typeface="+mn-lt"/>
          <a:ea typeface="ヒラギノ角ゴ Pro W3" charset="-128"/>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1.xml"/><Relationship Id="rId1" Type="http://schemas.openxmlformats.org/officeDocument/2006/relationships/themeOverride" Target="../theme/themeOverride3.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slideLayout" Target="../slideLayouts/slideLayout11.xml"/><Relationship Id="rId1" Type="http://schemas.openxmlformats.org/officeDocument/2006/relationships/themeOverride" Target="../theme/themeOverride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1.xml"/><Relationship Id="rId1" Type="http://schemas.openxmlformats.org/officeDocument/2006/relationships/themeOverride" Target="../theme/themeOverride1.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ctrTitle"/>
          </p:nvPr>
        </p:nvSpPr>
        <p:spPr bwMode="auto">
          <a:xfrm>
            <a:off x="251520" y="1628800"/>
            <a:ext cx="9686880" cy="1214447"/>
          </a:xfrm>
          <a:noFill/>
          <a:ln>
            <a:miter lim="800000"/>
            <a:headEnd/>
            <a:tailEnd/>
          </a:ln>
        </p:spPr>
        <p:txBody>
          <a:bodyPr vert="horz" wrap="square" lIns="91440" tIns="45720" rIns="91440" bIns="45720" numCol="1" anchor="t" anchorCtr="0" compatLnSpc="1">
            <a:prstTxWarp prst="textNoShape">
              <a:avLst/>
            </a:prstTxWarp>
          </a:bodyPr>
          <a:lstStyle/>
          <a:p>
            <a:pPr fontAlgn="base">
              <a:spcBef>
                <a:spcPts val="1800"/>
              </a:spcBef>
              <a:spcAft>
                <a:spcPts val="1800"/>
              </a:spcAft>
            </a:pPr>
            <a:r>
              <a:rPr lang="es-ES_tradnl" sz="2600" dirty="0">
                <a:solidFill>
                  <a:srgbClr val="F2F2F2"/>
                </a:solidFill>
                <a:latin typeface="Verdana" pitchFamily="34" charset="0"/>
                <a:ea typeface="ヒラギノ角ゴ Pro W3"/>
                <a:cs typeface="Verdana" pitchFamily="34" charset="0"/>
              </a:rPr>
              <a:t>Sesión Comisión de Salud</a:t>
            </a:r>
            <a:br>
              <a:rPr lang="es-ES_tradnl" sz="2600" dirty="0">
                <a:solidFill>
                  <a:srgbClr val="F2F2F2"/>
                </a:solidFill>
                <a:latin typeface="Verdana" pitchFamily="34" charset="0"/>
                <a:ea typeface="ヒラギノ角ゴ Pro W3"/>
                <a:cs typeface="Verdana" pitchFamily="34" charset="0"/>
              </a:rPr>
            </a:br>
            <a:r>
              <a:rPr lang="es-ES_tradnl" sz="2600" dirty="0">
                <a:solidFill>
                  <a:srgbClr val="F2F2F2"/>
                </a:solidFill>
                <a:latin typeface="Verdana" pitchFamily="34" charset="0"/>
                <a:ea typeface="ヒラギノ角ゴ Pro W3"/>
                <a:cs typeface="Verdana" pitchFamily="34" charset="0"/>
              </a:rPr>
              <a:t>SENADO</a:t>
            </a:r>
            <a:r>
              <a:rPr lang="es-ES_tradnl" sz="2600" b="1" dirty="0">
                <a:solidFill>
                  <a:srgbClr val="F2F2F2"/>
                </a:solidFill>
                <a:latin typeface="Verdana" pitchFamily="34" charset="0"/>
                <a:ea typeface="ヒラギノ角ゴ Pro W3"/>
                <a:cs typeface="Verdana" pitchFamily="34" charset="0"/>
              </a:rPr>
              <a:t/>
            </a:r>
            <a:br>
              <a:rPr lang="es-ES_tradnl" sz="2600" b="1" dirty="0">
                <a:solidFill>
                  <a:srgbClr val="F2F2F2"/>
                </a:solidFill>
                <a:latin typeface="Verdana" pitchFamily="34" charset="0"/>
                <a:ea typeface="ヒラギノ角ゴ Pro W3"/>
                <a:cs typeface="Verdana" pitchFamily="34" charset="0"/>
              </a:rPr>
            </a:br>
            <a:r>
              <a:rPr lang="es-ES_tradnl" sz="2600" b="1" dirty="0">
                <a:solidFill>
                  <a:srgbClr val="F2F2F2"/>
                </a:solidFill>
                <a:latin typeface="Verdana" pitchFamily="34" charset="0"/>
                <a:ea typeface="ヒラギノ角ゴ Pro W3"/>
                <a:cs typeface="Verdana" pitchFamily="34" charset="0"/>
              </a:rPr>
              <a:t>18 de Abril de 2017</a:t>
            </a:r>
            <a:r>
              <a:rPr lang="en-US" sz="2600" b="1" dirty="0">
                <a:solidFill>
                  <a:srgbClr val="F2F2F2"/>
                </a:solidFill>
                <a:latin typeface="Verdana" pitchFamily="34" charset="0"/>
                <a:ea typeface="ヒラギノ角ゴ Pro W3"/>
                <a:cs typeface="Verdana" pitchFamily="34" charset="0"/>
              </a:rPr>
              <a:t/>
            </a:r>
            <a:br>
              <a:rPr lang="en-US" sz="2600" b="1" dirty="0">
                <a:solidFill>
                  <a:srgbClr val="F2F2F2"/>
                </a:solidFill>
                <a:latin typeface="Verdana" pitchFamily="34" charset="0"/>
                <a:ea typeface="ヒラギノ角ゴ Pro W3"/>
                <a:cs typeface="Verdana" pitchFamily="34" charset="0"/>
              </a:rPr>
            </a:br>
            <a:endParaRPr lang="en-US" sz="2600" b="1" dirty="0">
              <a:solidFill>
                <a:srgbClr val="FFFFFF"/>
              </a:solidFill>
              <a:latin typeface="Verdana" pitchFamily="34" charset="0"/>
              <a:sym typeface="Verdana Bold" charset="0"/>
            </a:endParaRPr>
          </a:p>
        </p:txBody>
      </p:sp>
      <p:sp>
        <p:nvSpPr>
          <p:cNvPr id="4" name="Subtitle 2"/>
          <p:cNvSpPr txBox="1">
            <a:spLocks/>
          </p:cNvSpPr>
          <p:nvPr/>
        </p:nvSpPr>
        <p:spPr bwMode="auto">
          <a:xfrm>
            <a:off x="3030763" y="4286257"/>
            <a:ext cx="5184576" cy="1046491"/>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a:spcBef>
                <a:spcPct val="20000"/>
              </a:spcBef>
              <a:defRPr/>
            </a:pPr>
            <a:endParaRPr lang="es-ES_tradnl" dirty="0">
              <a:solidFill>
                <a:srgbClr val="FFFFFF"/>
              </a:solidFill>
              <a:latin typeface="Verdana" pitchFamily="34" charset="0"/>
              <a:cs typeface="ヒラギノ角ゴ Pro W3" charset="-128"/>
              <a:sym typeface="Verdana" pitchFamily="34" charset="0"/>
            </a:endParaRPr>
          </a:p>
          <a:p>
            <a:pPr>
              <a:spcBef>
                <a:spcPct val="20000"/>
              </a:spcBef>
              <a:defRPr/>
            </a:pPr>
            <a:r>
              <a:rPr lang="es-ES_tradnl" dirty="0">
                <a:solidFill>
                  <a:srgbClr val="FFFFFF"/>
                </a:solidFill>
                <a:latin typeface="Verdana" pitchFamily="34" charset="0"/>
                <a:cs typeface="ヒラギノ角ゴ Pro W3" charset="-128"/>
                <a:sym typeface="Verdana" pitchFamily="34" charset="0"/>
              </a:rPr>
              <a:t>AURORA WILLIAMS BAUSSA</a:t>
            </a:r>
          </a:p>
          <a:p>
            <a:pPr>
              <a:spcBef>
                <a:spcPct val="20000"/>
              </a:spcBef>
              <a:defRPr/>
            </a:pPr>
            <a:r>
              <a:rPr lang="es-ES_tradnl" dirty="0">
                <a:solidFill>
                  <a:srgbClr val="FFFFFF"/>
                </a:solidFill>
                <a:latin typeface="Verdana" pitchFamily="34" charset="0"/>
                <a:cs typeface="ヒラギノ角ゴ Pro W3" charset="-128"/>
                <a:sym typeface="Verdana" pitchFamily="34" charset="0"/>
              </a:rPr>
              <a:t>Ministra de Minería</a:t>
            </a:r>
            <a:endParaRPr lang="en-US" dirty="0">
              <a:solidFill>
                <a:srgbClr val="FFFFFF"/>
              </a:solidFill>
              <a:latin typeface="+mn-lt"/>
              <a:cs typeface="ヒラギノ角ゴ Pro W3" charset="-128"/>
            </a:endParaRPr>
          </a:p>
        </p:txBody>
      </p:sp>
      <p:sp>
        <p:nvSpPr>
          <p:cNvPr id="5" name="Subtitle 2"/>
          <p:cNvSpPr txBox="1">
            <a:spLocks/>
          </p:cNvSpPr>
          <p:nvPr/>
        </p:nvSpPr>
        <p:spPr bwMode="auto">
          <a:xfrm>
            <a:off x="3203849" y="5949280"/>
            <a:ext cx="5697236" cy="576064"/>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algn="r">
              <a:spcBef>
                <a:spcPct val="20000"/>
              </a:spcBef>
              <a:defRPr/>
            </a:pPr>
            <a:r>
              <a:rPr lang="es-ES_tradnl" sz="1400" dirty="0">
                <a:solidFill>
                  <a:srgbClr val="FFFFFF"/>
                </a:solidFill>
                <a:latin typeface="Verdana" pitchFamily="34" charset="0"/>
                <a:sym typeface="Verdana" pitchFamily="34" charset="0"/>
              </a:rPr>
              <a:t>Valparaíso, 18 de abril de 2017</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35" name="TextShape 1"/>
          <p:cNvSpPr txBox="1"/>
          <p:nvPr/>
        </p:nvSpPr>
        <p:spPr>
          <a:xfrm>
            <a:off x="107504" y="188640"/>
            <a:ext cx="8928992" cy="618120"/>
          </a:xfrm>
          <a:prstGeom prst="rect">
            <a:avLst/>
          </a:prstGeom>
        </p:spPr>
        <p:txBody>
          <a:bodyPr/>
          <a:lstStyle/>
          <a:p>
            <a:pPr defTabSz="457200" fontAlgn="base">
              <a:spcBef>
                <a:spcPct val="0"/>
              </a:spcBef>
              <a:spcAft>
                <a:spcPct val="0"/>
              </a:spcAft>
            </a:pPr>
            <a:r>
              <a:rPr lang="es-CL" sz="24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COMPARACION ENTRE EL PROYECTO Y LA NORMATIVA INTERNACIONAL</a:t>
            </a:r>
            <a:endParaRPr sz="24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636" name="CustomShape 2"/>
          <p:cNvSpPr/>
          <p:nvPr/>
        </p:nvSpPr>
        <p:spPr>
          <a:xfrm>
            <a:off x="2699792" y="1196752"/>
            <a:ext cx="5364596" cy="364680"/>
          </a:xfrm>
          <a:prstGeom prst="rect">
            <a:avLst/>
          </a:prstGeom>
          <a:noFill/>
          <a:ln>
            <a:noFill/>
          </a:ln>
        </p:spPr>
        <p:txBody>
          <a:bodyPr lIns="90000" tIns="45000" rIns="90000" bIns="45000"/>
          <a:lstStyle/>
          <a:p>
            <a:pPr algn="ctr" defTabSz="457200" fontAlgn="base">
              <a:spcBef>
                <a:spcPct val="0"/>
              </a:spcBef>
              <a:spcAft>
                <a:spcPct val="0"/>
              </a:spcAft>
            </a:pPr>
            <a:r>
              <a:rPr lang="es-CL" sz="2400" b="1" dirty="0">
                <a:solidFill>
                  <a:srgbClr val="1F497D"/>
                </a:solidFill>
              </a:rPr>
              <a:t>Norma de SO2 de 24 horas </a:t>
            </a:r>
            <a:r>
              <a:rPr lang="es-CL" sz="2400" b="1" dirty="0">
                <a:solidFill>
                  <a:srgbClr val="002060"/>
                </a:solidFill>
                <a:ea typeface="ヒラギノ角ゴ Pro W3"/>
              </a:rPr>
              <a:t>(µg/Nm</a:t>
            </a:r>
            <a:r>
              <a:rPr lang="es-CL" sz="2400" b="1" baseline="30000" dirty="0">
                <a:solidFill>
                  <a:srgbClr val="002060"/>
                </a:solidFill>
                <a:ea typeface="ヒラギノ角ゴ Pro W3"/>
              </a:rPr>
              <a:t>3</a:t>
            </a:r>
            <a:r>
              <a:rPr lang="es-CL" sz="2400" b="1" dirty="0">
                <a:solidFill>
                  <a:srgbClr val="002060"/>
                </a:solidFill>
                <a:ea typeface="ヒラギノ角ゴ Pro W3"/>
              </a:rPr>
              <a:t>)</a:t>
            </a:r>
          </a:p>
          <a:p>
            <a:pPr algn="ctr" defTabSz="457200" fontAlgn="base">
              <a:spcBef>
                <a:spcPct val="0"/>
              </a:spcBef>
              <a:spcAft>
                <a:spcPct val="0"/>
              </a:spcAft>
            </a:pPr>
            <a:endParaRPr sz="2400" dirty="0">
              <a:solidFill>
                <a:prstClr val="black"/>
              </a:solidFill>
              <a:latin typeface="Arial" charset="0"/>
            </a:endParaRPr>
          </a:p>
        </p:txBody>
      </p:sp>
      <p:sp>
        <p:nvSpPr>
          <p:cNvPr id="638" name="CustomShape 4"/>
          <p:cNvSpPr/>
          <p:nvPr/>
        </p:nvSpPr>
        <p:spPr>
          <a:xfrm>
            <a:off x="4211960" y="5589240"/>
            <a:ext cx="4392488" cy="1156768"/>
          </a:xfrm>
          <a:prstGeom prst="rect">
            <a:avLst/>
          </a:prstGeom>
          <a:noFill/>
          <a:ln>
            <a:noFill/>
          </a:ln>
        </p:spPr>
        <p:txBody>
          <a:bodyPr lIns="90000" tIns="45000" rIns="90000" bIns="45000"/>
          <a:lstStyle/>
          <a:p>
            <a:pPr defTabSz="457200" fontAlgn="base">
              <a:spcBef>
                <a:spcPct val="0"/>
              </a:spcBef>
              <a:spcAft>
                <a:spcPct val="0"/>
              </a:spcAft>
            </a:pPr>
            <a:r>
              <a:rPr lang="es-CL" sz="1200" dirty="0">
                <a:solidFill>
                  <a:srgbClr val="1F497D"/>
                </a:solidFill>
              </a:rPr>
              <a:t>(*) China Clase II: zonas urbanas e industriales a partir del año 2016</a:t>
            </a:r>
          </a:p>
          <a:p>
            <a:pPr defTabSz="457200" fontAlgn="base">
              <a:spcBef>
                <a:spcPct val="0"/>
              </a:spcBef>
              <a:spcAft>
                <a:spcPct val="0"/>
              </a:spcAft>
            </a:pPr>
            <a:r>
              <a:rPr lang="es-CL" sz="1200" dirty="0">
                <a:solidFill>
                  <a:srgbClr val="1F497D"/>
                </a:solidFill>
              </a:rPr>
              <a:t>(**) máximo deseable</a:t>
            </a:r>
          </a:p>
          <a:p>
            <a:pPr defTabSz="457200" fontAlgn="base">
              <a:spcBef>
                <a:spcPct val="0"/>
              </a:spcBef>
              <a:spcAft>
                <a:spcPct val="0"/>
              </a:spcAft>
            </a:pPr>
            <a:r>
              <a:rPr lang="es-CL" sz="1200" dirty="0">
                <a:solidFill>
                  <a:srgbClr val="1F497D"/>
                </a:solidFill>
              </a:rPr>
              <a:t>OMS : Organización Mundial de la Salud , OI: objetivos intermedios</a:t>
            </a:r>
          </a:p>
          <a:p>
            <a:pPr defTabSz="457200" fontAlgn="base">
              <a:spcBef>
                <a:spcPct val="0"/>
              </a:spcBef>
              <a:spcAft>
                <a:spcPct val="0"/>
              </a:spcAft>
            </a:pPr>
            <a:r>
              <a:rPr lang="es-CL" sz="1200" dirty="0">
                <a:solidFill>
                  <a:srgbClr val="1F497D"/>
                </a:solidFill>
              </a:rPr>
              <a:t>EEUU: Sin estándar de 24 horas</a:t>
            </a:r>
            <a:endParaRPr sz="1200" dirty="0">
              <a:solidFill>
                <a:srgbClr val="1F497D"/>
              </a:solidFill>
              <a:latin typeface="Arial" charset="0"/>
            </a:endParaRPr>
          </a:p>
        </p:txBody>
      </p:sp>
      <p:graphicFrame>
        <p:nvGraphicFramePr>
          <p:cNvPr id="6" name="4 Gráfico"/>
          <p:cNvGraphicFramePr>
            <a:graphicFrameLocks/>
          </p:cNvGraphicFramePr>
          <p:nvPr>
            <p:extLst>
              <p:ext uri="{D42A27DB-BD31-4B8C-83A1-F6EECF244321}">
                <p14:modId xmlns:p14="http://schemas.microsoft.com/office/powerpoint/2010/main" val="3792194147"/>
              </p:ext>
            </p:extLst>
          </p:nvPr>
        </p:nvGraphicFramePr>
        <p:xfrm>
          <a:off x="107504" y="1677482"/>
          <a:ext cx="8568952" cy="434682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060055822"/>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35" name="TextShape 1"/>
          <p:cNvSpPr txBox="1"/>
          <p:nvPr/>
        </p:nvSpPr>
        <p:spPr>
          <a:xfrm>
            <a:off x="0" y="290600"/>
            <a:ext cx="9036496" cy="762136"/>
          </a:xfrm>
          <a:prstGeom prst="rect">
            <a:avLst/>
          </a:prstGeom>
        </p:spPr>
        <p:txBody>
          <a:bodyPr/>
          <a:lstStyle/>
          <a:p>
            <a:r>
              <a:rPr lang="es-CL" sz="24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COMPARACION ENTRE EL PROYECTO Y LA NORMATIVA INTERNACIONAL</a:t>
            </a:r>
          </a:p>
        </p:txBody>
      </p:sp>
      <p:sp>
        <p:nvSpPr>
          <p:cNvPr id="636" name="CustomShape 2"/>
          <p:cNvSpPr/>
          <p:nvPr/>
        </p:nvSpPr>
        <p:spPr>
          <a:xfrm>
            <a:off x="3063086" y="1453796"/>
            <a:ext cx="3957186" cy="364680"/>
          </a:xfrm>
          <a:prstGeom prst="rect">
            <a:avLst/>
          </a:prstGeom>
          <a:noFill/>
          <a:ln>
            <a:noFill/>
          </a:ln>
        </p:spPr>
        <p:txBody>
          <a:bodyPr lIns="90000" tIns="45000" rIns="90000" bIns="45000"/>
          <a:lstStyle/>
          <a:p>
            <a:pPr algn="ctr" defTabSz="457200" fontAlgn="base">
              <a:spcBef>
                <a:spcPct val="0"/>
              </a:spcBef>
              <a:spcAft>
                <a:spcPct val="0"/>
              </a:spcAft>
            </a:pPr>
            <a:r>
              <a:rPr lang="es-CL" sz="2400" b="1" dirty="0">
                <a:solidFill>
                  <a:srgbClr val="1F497D"/>
                </a:solidFill>
              </a:rPr>
              <a:t>Norma de 1 hora </a:t>
            </a:r>
            <a:r>
              <a:rPr lang="es-CL" sz="2400" b="1" dirty="0">
                <a:solidFill>
                  <a:srgbClr val="002060"/>
                </a:solidFill>
                <a:ea typeface="ヒラギノ角ゴ Pro W3"/>
              </a:rPr>
              <a:t>(µg/Nm</a:t>
            </a:r>
            <a:r>
              <a:rPr lang="es-CL" sz="2400" b="1" baseline="30000" dirty="0">
                <a:solidFill>
                  <a:srgbClr val="002060"/>
                </a:solidFill>
                <a:ea typeface="ヒラギノ角ゴ Pro W3"/>
              </a:rPr>
              <a:t>3</a:t>
            </a:r>
            <a:r>
              <a:rPr lang="es-CL" sz="2400" b="1" dirty="0">
                <a:solidFill>
                  <a:srgbClr val="002060"/>
                </a:solidFill>
                <a:ea typeface="ヒラギノ角ゴ Pro W3"/>
              </a:rPr>
              <a:t>)</a:t>
            </a:r>
          </a:p>
          <a:p>
            <a:pPr algn="ctr" defTabSz="457200" fontAlgn="base">
              <a:spcBef>
                <a:spcPct val="0"/>
              </a:spcBef>
              <a:spcAft>
                <a:spcPct val="0"/>
              </a:spcAft>
            </a:pPr>
            <a:endParaRPr sz="2400" dirty="0">
              <a:solidFill>
                <a:prstClr val="black"/>
              </a:solidFill>
              <a:latin typeface="Arial" charset="0"/>
            </a:endParaRPr>
          </a:p>
        </p:txBody>
      </p:sp>
      <p:sp>
        <p:nvSpPr>
          <p:cNvPr id="638" name="CustomShape 4"/>
          <p:cNvSpPr/>
          <p:nvPr/>
        </p:nvSpPr>
        <p:spPr>
          <a:xfrm>
            <a:off x="3563888" y="5877272"/>
            <a:ext cx="4536504" cy="724720"/>
          </a:xfrm>
          <a:prstGeom prst="rect">
            <a:avLst/>
          </a:prstGeom>
          <a:noFill/>
          <a:ln>
            <a:noFill/>
          </a:ln>
        </p:spPr>
        <p:txBody>
          <a:bodyPr lIns="90000" tIns="45000" rIns="90000" bIns="45000"/>
          <a:lstStyle/>
          <a:p>
            <a:pPr defTabSz="457200" fontAlgn="base">
              <a:spcBef>
                <a:spcPct val="0"/>
              </a:spcBef>
              <a:spcAft>
                <a:spcPct val="0"/>
              </a:spcAft>
            </a:pPr>
            <a:r>
              <a:rPr lang="es-CL" sz="1200" dirty="0">
                <a:solidFill>
                  <a:srgbClr val="1F497D"/>
                </a:solidFill>
              </a:rPr>
              <a:t>(*) China Clase II: zonas urbanas e industriales a partir del año 2016</a:t>
            </a:r>
          </a:p>
          <a:p>
            <a:pPr defTabSz="457200" fontAlgn="base">
              <a:spcBef>
                <a:spcPct val="0"/>
              </a:spcBef>
              <a:spcAft>
                <a:spcPct val="0"/>
              </a:spcAft>
            </a:pPr>
            <a:r>
              <a:rPr lang="es-CL" sz="1200" dirty="0">
                <a:solidFill>
                  <a:srgbClr val="1F497D"/>
                </a:solidFill>
              </a:rPr>
              <a:t>(**) máximo deseable</a:t>
            </a:r>
          </a:p>
          <a:p>
            <a:pPr defTabSz="457200" fontAlgn="base">
              <a:spcBef>
                <a:spcPct val="0"/>
              </a:spcBef>
              <a:spcAft>
                <a:spcPct val="0"/>
              </a:spcAft>
            </a:pPr>
            <a:endParaRPr sz="1200" dirty="0">
              <a:solidFill>
                <a:srgbClr val="1F497D"/>
              </a:solidFill>
              <a:latin typeface="Arial" charset="0"/>
            </a:endParaRPr>
          </a:p>
        </p:txBody>
      </p:sp>
      <p:graphicFrame>
        <p:nvGraphicFramePr>
          <p:cNvPr id="6" name="5 Gráfico"/>
          <p:cNvGraphicFramePr>
            <a:graphicFrameLocks/>
          </p:cNvGraphicFramePr>
          <p:nvPr>
            <p:extLst/>
          </p:nvPr>
        </p:nvGraphicFramePr>
        <p:xfrm>
          <a:off x="-26513" y="1844824"/>
          <a:ext cx="9170513" cy="3960440"/>
        </p:xfrm>
        <a:graphic>
          <a:graphicData uri="http://schemas.openxmlformats.org/drawingml/2006/chart">
            <c:chart xmlns:c="http://schemas.openxmlformats.org/drawingml/2006/chart" xmlns:r="http://schemas.openxmlformats.org/officeDocument/2006/relationships" r:id="rId3"/>
          </a:graphicData>
        </a:graphic>
      </p:graphicFrame>
      <p:sp>
        <p:nvSpPr>
          <p:cNvPr id="7" name="2 CuadroTexto"/>
          <p:cNvSpPr txBox="1"/>
          <p:nvPr/>
        </p:nvSpPr>
        <p:spPr>
          <a:xfrm>
            <a:off x="6588224" y="3501008"/>
            <a:ext cx="2448272" cy="338554"/>
          </a:xfrm>
          <a:prstGeom prst="rect">
            <a:avLst/>
          </a:prstGeom>
          <a:noFill/>
        </p:spPr>
        <p:txBody>
          <a:bodyPr wrap="square" rtlCol="0">
            <a:spAutoFit/>
          </a:bodyPr>
          <a:ls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s-CL" sz="1600" b="1" dirty="0">
                <a:solidFill>
                  <a:srgbClr val="FF0000"/>
                </a:solidFill>
              </a:rPr>
              <a:t>Incorpora norma 1 hora</a:t>
            </a:r>
          </a:p>
        </p:txBody>
      </p:sp>
    </p:spTree>
    <p:extLst>
      <p:ext uri="{BB962C8B-B14F-4D97-AF65-F5344CB8AC3E}">
        <p14:creationId xmlns:p14="http://schemas.microsoft.com/office/powerpoint/2010/main" val="65680809"/>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67544" y="688801"/>
            <a:ext cx="7400130" cy="5940088"/>
          </a:xfrm>
          <a:prstGeom prst="rect">
            <a:avLst/>
          </a:prstGeom>
          <a:noFill/>
        </p:spPr>
        <p:txBody>
          <a:bodyPr wrap="square" rtlCol="0">
            <a:spAutoFit/>
          </a:bodyPr>
          <a:lstStyle/>
          <a:p>
            <a:pPr marL="342900" indent="-342900" algn="just">
              <a:buFont typeface="Wingdings" panose="05000000000000000000" pitchFamily="2" charset="2"/>
              <a:buChar char="Ø"/>
            </a:pPr>
            <a:r>
              <a:rPr lang="es-CL" sz="2000" dirty="0">
                <a:solidFill>
                  <a:schemeClr val="tx1">
                    <a:lumMod val="65000"/>
                    <a:lumOff val="35000"/>
                  </a:schemeClr>
                </a:solidFill>
                <a:latin typeface="+mn-lt"/>
                <a:ea typeface="Verdana" panose="020B0604030504040204" pitchFamily="34" charset="0"/>
                <a:cs typeface="Verdana" panose="020B0604030504040204" pitchFamily="34" charset="0"/>
              </a:rPr>
              <a:t>Ministerio de Minería ha demostrado su preocupación por avanzar en materia regulatoria para el sector minero:</a:t>
            </a:r>
          </a:p>
          <a:p>
            <a:pPr algn="just"/>
            <a:endParaRPr lang="es-CL" sz="2000" dirty="0">
              <a:solidFill>
                <a:schemeClr val="tx1">
                  <a:lumMod val="65000"/>
                  <a:lumOff val="35000"/>
                </a:schemeClr>
              </a:solidFill>
              <a:latin typeface="+mn-lt"/>
              <a:ea typeface="Verdana" panose="020B0604030504040204" pitchFamily="34" charset="0"/>
              <a:cs typeface="Verdana" panose="020B0604030504040204" pitchFamily="34" charset="0"/>
            </a:endParaRPr>
          </a:p>
          <a:p>
            <a:pPr marL="457200" indent="-457200" algn="just">
              <a:buAutoNum type="alphaLcParenR"/>
            </a:pPr>
            <a:r>
              <a:rPr lang="es-CL" sz="2000" dirty="0">
                <a:solidFill>
                  <a:schemeClr val="tx1">
                    <a:lumMod val="65000"/>
                    <a:lumOff val="35000"/>
                  </a:schemeClr>
                </a:solidFill>
                <a:latin typeface="+mn-lt"/>
                <a:ea typeface="Verdana" panose="020B0604030504040204" pitchFamily="34" charset="0"/>
                <a:cs typeface="Verdana" panose="020B0604030504040204" pitchFamily="34" charset="0"/>
              </a:rPr>
              <a:t>D.S. N° 185 del Ministerio de Minería: regula </a:t>
            </a:r>
            <a:r>
              <a:rPr lang="es-CL" sz="2000" dirty="0" err="1">
                <a:solidFill>
                  <a:schemeClr val="tx1">
                    <a:lumMod val="65000"/>
                    <a:lumOff val="35000"/>
                  </a:schemeClr>
                </a:solidFill>
                <a:latin typeface="+mn-lt"/>
                <a:ea typeface="Verdana" panose="020B0604030504040204" pitchFamily="34" charset="0"/>
                <a:cs typeface="Verdana" panose="020B0604030504040204" pitchFamily="34" charset="0"/>
              </a:rPr>
              <a:t>megafuentes</a:t>
            </a:r>
            <a:r>
              <a:rPr lang="es-CL" sz="2000" dirty="0">
                <a:solidFill>
                  <a:schemeClr val="tx1">
                    <a:lumMod val="65000"/>
                    <a:lumOff val="35000"/>
                  </a:schemeClr>
                </a:solidFill>
                <a:latin typeface="+mn-lt"/>
                <a:ea typeface="Verdana" panose="020B0604030504040204" pitchFamily="34" charset="0"/>
                <a:cs typeface="Verdana" panose="020B0604030504040204" pitchFamily="34" charset="0"/>
              </a:rPr>
              <a:t> emisoras de dióxido de azufre, arsénico y material </a:t>
            </a:r>
            <a:r>
              <a:rPr lang="es-CL" sz="2000" dirty="0" err="1">
                <a:solidFill>
                  <a:schemeClr val="tx1">
                    <a:lumMod val="65000"/>
                    <a:lumOff val="35000"/>
                  </a:schemeClr>
                </a:solidFill>
                <a:latin typeface="+mn-lt"/>
                <a:ea typeface="Verdana" panose="020B0604030504040204" pitchFamily="34" charset="0"/>
                <a:cs typeface="Verdana" panose="020B0604030504040204" pitchFamily="34" charset="0"/>
              </a:rPr>
              <a:t>particulado</a:t>
            </a:r>
            <a:r>
              <a:rPr lang="es-CL" sz="2000" dirty="0">
                <a:solidFill>
                  <a:schemeClr val="tx1">
                    <a:lumMod val="65000"/>
                    <a:lumOff val="35000"/>
                  </a:schemeClr>
                </a:solidFill>
                <a:latin typeface="+mn-lt"/>
                <a:ea typeface="Verdana" panose="020B0604030504040204" pitchFamily="34" charset="0"/>
                <a:cs typeface="Verdana" panose="020B0604030504040204" pitchFamily="34" charset="0"/>
              </a:rPr>
              <a:t>.</a:t>
            </a:r>
          </a:p>
          <a:p>
            <a:pPr marL="457200" indent="-457200" algn="just">
              <a:buAutoNum type="alphaLcParenR"/>
            </a:pPr>
            <a:endParaRPr lang="es-CL" sz="2000" dirty="0">
              <a:solidFill>
                <a:schemeClr val="tx1">
                  <a:lumMod val="65000"/>
                  <a:lumOff val="35000"/>
                </a:schemeClr>
              </a:solidFill>
              <a:latin typeface="+mn-lt"/>
              <a:ea typeface="Verdana" panose="020B0604030504040204" pitchFamily="34" charset="0"/>
              <a:cs typeface="Verdana" panose="020B0604030504040204" pitchFamily="34" charset="0"/>
            </a:endParaRPr>
          </a:p>
          <a:p>
            <a:pPr marL="457200" indent="-457200" algn="just">
              <a:buAutoNum type="alphaLcParenR"/>
            </a:pPr>
            <a:r>
              <a:rPr lang="es-CL" sz="2000" dirty="0">
                <a:solidFill>
                  <a:schemeClr val="tx1">
                    <a:lumMod val="65000"/>
                    <a:lumOff val="35000"/>
                  </a:schemeClr>
                </a:solidFill>
                <a:latin typeface="+mn-lt"/>
                <a:ea typeface="Verdana" panose="020B0604030504040204" pitchFamily="34" charset="0"/>
                <a:cs typeface="Verdana" panose="020B0604030504040204" pitchFamily="34" charset="0"/>
              </a:rPr>
              <a:t>Ley de cierre de faenas mineras: promulgada en el año 2011 después de muchos estudios, revisiones y análisis. </a:t>
            </a:r>
          </a:p>
          <a:p>
            <a:pPr lvl="1" algn="just"/>
            <a:r>
              <a:rPr lang="es-CL" sz="2000" dirty="0">
                <a:solidFill>
                  <a:schemeClr val="tx1">
                    <a:lumMod val="65000"/>
                    <a:lumOff val="35000"/>
                  </a:schemeClr>
                </a:solidFill>
                <a:latin typeface="+mn-lt"/>
                <a:ea typeface="Verdana" panose="020B0604030504040204" pitchFamily="34" charset="0"/>
                <a:cs typeface="Verdana" panose="020B0604030504040204" pitchFamily="34" charset="0"/>
              </a:rPr>
              <a:t>Con esta ley la minería pasa a ser el único sector regulado con garantías financieras en materia ambiental en Chile.</a:t>
            </a:r>
          </a:p>
          <a:p>
            <a:pPr lvl="1" algn="just"/>
            <a:endParaRPr lang="es-CL" sz="2000" dirty="0">
              <a:solidFill>
                <a:schemeClr val="tx1">
                  <a:lumMod val="65000"/>
                  <a:lumOff val="35000"/>
                </a:schemeClr>
              </a:solidFill>
              <a:latin typeface="+mn-lt"/>
              <a:ea typeface="Verdana" panose="020B0604030504040204" pitchFamily="34" charset="0"/>
              <a:cs typeface="Verdana" panose="020B0604030504040204" pitchFamily="34" charset="0"/>
            </a:endParaRPr>
          </a:p>
          <a:p>
            <a:pPr marL="342900" indent="-342900" algn="just">
              <a:buFont typeface="Wingdings" panose="05000000000000000000" pitchFamily="2" charset="2"/>
              <a:buChar char="Ø"/>
            </a:pPr>
            <a:r>
              <a:rPr lang="es-CL" sz="2000" dirty="0">
                <a:solidFill>
                  <a:schemeClr val="tx1">
                    <a:lumMod val="65000"/>
                    <a:lumOff val="35000"/>
                  </a:schemeClr>
                </a:solidFill>
                <a:latin typeface="+mn-lt"/>
                <a:ea typeface="Verdana" panose="020B0604030504040204" pitchFamily="34" charset="0"/>
                <a:cs typeface="Verdana" panose="020B0604030504040204" pitchFamily="34" charset="0"/>
              </a:rPr>
              <a:t>Como Ministerio de Minería estamos comprometidos con la actualización de las normas ambientales,  teniendo en cuenta la gradualidad señalada en la Ley de Bases de Medio Ambiente.</a:t>
            </a:r>
          </a:p>
          <a:p>
            <a:pPr marL="342900" indent="-342900" algn="just">
              <a:buFont typeface="Wingdings" panose="05000000000000000000" pitchFamily="2" charset="2"/>
              <a:buChar char="Ø"/>
            </a:pPr>
            <a:endParaRPr lang="es-CL" sz="2000" dirty="0">
              <a:solidFill>
                <a:schemeClr val="tx1">
                  <a:lumMod val="65000"/>
                  <a:lumOff val="35000"/>
                </a:schemeClr>
              </a:solidFill>
              <a:latin typeface="+mn-lt"/>
              <a:ea typeface="Verdana" panose="020B0604030504040204" pitchFamily="34" charset="0"/>
              <a:cs typeface="Verdana" panose="020B0604030504040204" pitchFamily="34" charset="0"/>
            </a:endParaRPr>
          </a:p>
          <a:p>
            <a:pPr marL="342900" indent="-342900" algn="just">
              <a:buFont typeface="Wingdings" panose="05000000000000000000" pitchFamily="2" charset="2"/>
              <a:buChar char="Ø"/>
            </a:pPr>
            <a:r>
              <a:rPr lang="es-CL" sz="2000" dirty="0">
                <a:solidFill>
                  <a:schemeClr val="tx1">
                    <a:lumMod val="65000"/>
                    <a:lumOff val="35000"/>
                  </a:schemeClr>
                </a:solidFill>
                <a:latin typeface="+mn-lt"/>
                <a:ea typeface="Verdana" panose="020B0604030504040204" pitchFamily="34" charset="0"/>
                <a:cs typeface="Verdana" panose="020B0604030504040204" pitchFamily="34" charset="0"/>
              </a:rPr>
              <a:t>Existen también otros instrumentos de gestión ambiental complementarios, como la norma de Centrales Termoeléctricas y la Norma de Fundiciones, los cuales sin duda contribuirán a bajar emisiones en los lugares donde ellas se emplazan</a:t>
            </a:r>
            <a:r>
              <a:rPr lang="es-CL" sz="2000" dirty="0">
                <a:solidFill>
                  <a:schemeClr val="tx1">
                    <a:lumMod val="65000"/>
                    <a:lumOff val="35000"/>
                  </a:schemeClr>
                </a:solidFill>
                <a:ea typeface="Verdana" panose="020B0604030504040204" pitchFamily="34" charset="0"/>
                <a:cs typeface="Verdana" panose="020B0604030504040204" pitchFamily="34" charset="0"/>
              </a:rPr>
              <a:t>.</a:t>
            </a:r>
            <a:endParaRPr lang="es-CL" sz="2000" dirty="0">
              <a:solidFill>
                <a:schemeClr val="tx1">
                  <a:lumMod val="65000"/>
                  <a:lumOff val="35000"/>
                </a:schemeClr>
              </a:solidFill>
              <a:latin typeface="+mn-lt"/>
              <a:ea typeface="Verdana" panose="020B0604030504040204" pitchFamily="34" charset="0"/>
              <a:cs typeface="Verdana" panose="020B0604030504040204" pitchFamily="34" charset="0"/>
            </a:endParaRPr>
          </a:p>
        </p:txBody>
      </p:sp>
      <p:sp>
        <p:nvSpPr>
          <p:cNvPr id="5" name="4 CuadroTexto"/>
          <p:cNvSpPr txBox="1"/>
          <p:nvPr/>
        </p:nvSpPr>
        <p:spPr>
          <a:xfrm>
            <a:off x="660784" y="218865"/>
            <a:ext cx="7490792" cy="461665"/>
          </a:xfrm>
          <a:prstGeom prst="rect">
            <a:avLst/>
          </a:prstGeom>
          <a:noFill/>
        </p:spPr>
        <p:txBody>
          <a:bodyPr wrap="square" rtlCol="0">
            <a:spAutoFit/>
          </a:bodyPr>
          <a:lstStyle/>
          <a:p>
            <a:r>
              <a:rPr lang="es-CL" sz="24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COMENTARIOS</a:t>
            </a:r>
          </a:p>
        </p:txBody>
      </p:sp>
      <p:sp>
        <p:nvSpPr>
          <p:cNvPr id="9" name="8 Marcador de número de diapositiva"/>
          <p:cNvSpPr>
            <a:spLocks noGrp="1"/>
          </p:cNvSpPr>
          <p:nvPr>
            <p:ph type="sldNum" sz="quarter" idx="11"/>
          </p:nvPr>
        </p:nvSpPr>
        <p:spPr/>
        <p:txBody>
          <a:bodyPr/>
          <a:lstStyle/>
          <a:p>
            <a:pPr>
              <a:defRPr/>
            </a:pPr>
            <a:fld id="{81CEF7DE-3D0B-4599-9ABE-B6AACB7F3490}" type="slidenum">
              <a:rPr lang="en-US" smtClean="0"/>
              <a:pPr>
                <a:defRPr/>
              </a:pPr>
              <a:t>12</a:t>
            </a:fld>
            <a:endParaRPr lang="en-US"/>
          </a:p>
        </p:txBody>
      </p:sp>
      <p:sp>
        <p:nvSpPr>
          <p:cNvPr id="10" name="9 Marcador de pie de página"/>
          <p:cNvSpPr>
            <a:spLocks noGrp="1"/>
          </p:cNvSpPr>
          <p:nvPr>
            <p:ph type="ftr" sz="quarter" idx="10"/>
          </p:nvPr>
        </p:nvSpPr>
        <p:spPr/>
        <p:txBody>
          <a:bodyPr/>
          <a:lstStyle/>
          <a:p>
            <a:pPr>
              <a:defRPr/>
            </a:pPr>
            <a:r>
              <a:rPr lang="es-CL"/>
              <a:t>Gobierno de Chile | Ministerio de Minería </a:t>
            </a:r>
            <a:endParaRPr lang="en-US"/>
          </a:p>
        </p:txBody>
      </p:sp>
    </p:spTree>
    <p:extLst>
      <p:ext uri="{BB962C8B-B14F-4D97-AF65-F5344CB8AC3E}">
        <p14:creationId xmlns:p14="http://schemas.microsoft.com/office/powerpoint/2010/main" val="33533082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980728"/>
            <a:ext cx="7895035" cy="4708981"/>
          </a:xfrm>
          <a:prstGeom prst="rect">
            <a:avLst/>
          </a:prstGeom>
          <a:noFill/>
        </p:spPr>
        <p:txBody>
          <a:bodyPr wrap="square" rtlCol="0">
            <a:spAutoFit/>
          </a:bodyPr>
          <a:lstStyle/>
          <a:p>
            <a:pPr marL="342900" lvl="0" indent="-342900" algn="just">
              <a:buFont typeface="Wingdings" panose="05000000000000000000" pitchFamily="2" charset="2"/>
              <a:buChar char="Ø"/>
            </a:pPr>
            <a:r>
              <a:rPr lang="es-CL" sz="2000" dirty="0">
                <a:solidFill>
                  <a:schemeClr val="tx1">
                    <a:lumMod val="65000"/>
                    <a:lumOff val="35000"/>
                  </a:schemeClr>
                </a:solidFill>
                <a:latin typeface="+mn-lt"/>
                <a:ea typeface="Calibri"/>
              </a:rPr>
              <a:t>Desde diciembre del año 2016 entró en vigencia la norma de emisión de fundiciones para Ventanas y Chagres, lo que significa que deben estar cumpliendo con niveles de </a:t>
            </a:r>
            <a:r>
              <a:rPr lang="es-CL" sz="2000" u="sng" dirty="0">
                <a:solidFill>
                  <a:schemeClr val="tx1">
                    <a:lumMod val="65000"/>
                    <a:lumOff val="35000"/>
                  </a:schemeClr>
                </a:solidFill>
                <a:latin typeface="+mn-lt"/>
                <a:ea typeface="Calibri"/>
              </a:rPr>
              <a:t>95% de captura de gases </a:t>
            </a:r>
            <a:r>
              <a:rPr lang="es-CL" sz="2000" dirty="0">
                <a:solidFill>
                  <a:schemeClr val="tx1">
                    <a:lumMod val="65000"/>
                    <a:lumOff val="35000"/>
                  </a:schemeClr>
                </a:solidFill>
                <a:latin typeface="+mn-lt"/>
                <a:ea typeface="Calibri"/>
              </a:rPr>
              <a:t>incluido azufre. Para las otras fundiciones – vigencia parte en el año 2018.</a:t>
            </a:r>
          </a:p>
          <a:p>
            <a:pPr marL="342900" lvl="0" indent="-342900" algn="just">
              <a:buFont typeface="Wingdings" panose="05000000000000000000" pitchFamily="2" charset="2"/>
              <a:buChar char="Ø"/>
            </a:pPr>
            <a:endParaRPr lang="es-CL" sz="2000" dirty="0">
              <a:solidFill>
                <a:schemeClr val="tx1">
                  <a:lumMod val="65000"/>
                  <a:lumOff val="35000"/>
                </a:schemeClr>
              </a:solidFill>
              <a:latin typeface="+mn-lt"/>
              <a:ea typeface="Calibri"/>
            </a:endParaRPr>
          </a:p>
          <a:p>
            <a:pPr marL="342900" lvl="0" indent="-342900" algn="just">
              <a:buFont typeface="Wingdings" panose="05000000000000000000" pitchFamily="2" charset="2"/>
              <a:buChar char="Ø"/>
            </a:pPr>
            <a:r>
              <a:rPr lang="es-CL" sz="2000" dirty="0">
                <a:solidFill>
                  <a:schemeClr val="tx1">
                    <a:lumMod val="65000"/>
                    <a:lumOff val="35000"/>
                  </a:schemeClr>
                </a:solidFill>
                <a:latin typeface="+mn-lt"/>
                <a:ea typeface="Calibri"/>
              </a:rPr>
              <a:t>Por su parte, Chagres está cumpliendo esta norma con un </a:t>
            </a:r>
            <a:r>
              <a:rPr lang="es-CL" sz="2000" u="sng" dirty="0">
                <a:solidFill>
                  <a:schemeClr val="tx1">
                    <a:lumMod val="65000"/>
                    <a:lumOff val="35000"/>
                  </a:schemeClr>
                </a:solidFill>
                <a:latin typeface="+mn-lt"/>
                <a:ea typeface="Calibri"/>
              </a:rPr>
              <a:t>97,5% de captura de gases</a:t>
            </a:r>
            <a:r>
              <a:rPr lang="es-CL" sz="2000" dirty="0">
                <a:solidFill>
                  <a:schemeClr val="tx1">
                    <a:lumMod val="65000"/>
                    <a:lumOff val="35000"/>
                  </a:schemeClr>
                </a:solidFill>
                <a:latin typeface="+mn-lt"/>
                <a:ea typeface="Calibri"/>
              </a:rPr>
              <a:t>, es decir, por sobre el valor exigido en la norma de emisión.</a:t>
            </a:r>
          </a:p>
          <a:p>
            <a:pPr marL="342900" indent="-342900" algn="just">
              <a:buFont typeface="Wingdings" panose="05000000000000000000" pitchFamily="2" charset="2"/>
              <a:buChar char="Ø"/>
            </a:pPr>
            <a:endParaRPr lang="es-CL" sz="2000" b="1" u="sng" dirty="0">
              <a:solidFill>
                <a:schemeClr val="tx1">
                  <a:lumMod val="65000"/>
                  <a:lumOff val="35000"/>
                </a:schemeClr>
              </a:solidFill>
              <a:latin typeface="+mn-lt"/>
              <a:ea typeface="Calibri"/>
            </a:endParaRPr>
          </a:p>
          <a:p>
            <a:pPr marL="342900" indent="-342900" algn="just">
              <a:buFont typeface="Wingdings" panose="05000000000000000000" pitchFamily="2" charset="2"/>
              <a:buChar char="Ø"/>
            </a:pPr>
            <a:r>
              <a:rPr lang="es-CL" sz="2000" dirty="0">
                <a:solidFill>
                  <a:schemeClr val="tx1">
                    <a:lumMod val="65000"/>
                    <a:lumOff val="35000"/>
                  </a:schemeClr>
                </a:solidFill>
                <a:latin typeface="+mn-lt"/>
                <a:ea typeface="Calibri"/>
              </a:rPr>
              <a:t>Si hoy día se quieren establecer niveles más exigentes para la norma de calidad, no solo significa que las fundiciones deberían hacer nuevas inversiones para apuntar a % de captura de gases aún más altos (99.9%; para llegar al 99,5%), sino también significa, no tener ninguna claridad si efectivamente se van a logar los niveles esperados, dado que no existen modelos de relación emisión/calidad.</a:t>
            </a:r>
          </a:p>
        </p:txBody>
      </p:sp>
      <p:sp>
        <p:nvSpPr>
          <p:cNvPr id="5" name="4 CuadroTexto"/>
          <p:cNvSpPr txBox="1"/>
          <p:nvPr/>
        </p:nvSpPr>
        <p:spPr>
          <a:xfrm>
            <a:off x="395536" y="65958"/>
            <a:ext cx="9073008" cy="400110"/>
          </a:xfrm>
          <a:prstGeom prst="rect">
            <a:avLst/>
          </a:prstGeom>
          <a:noFill/>
        </p:spPr>
        <p:txBody>
          <a:bodyPr wrap="square" rtlCol="0">
            <a:spAutoFit/>
          </a:bodyPr>
          <a:lstStyle/>
          <a:p>
            <a:pPr algn="just"/>
            <a:r>
              <a:rPr lang="es-CL" sz="20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COMENTARIOS</a:t>
            </a:r>
            <a:endParaRPr lang="es-CL" sz="24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9" name="8 Marcador de número de diapositiva"/>
          <p:cNvSpPr>
            <a:spLocks noGrp="1"/>
          </p:cNvSpPr>
          <p:nvPr>
            <p:ph type="sldNum" sz="quarter" idx="11"/>
          </p:nvPr>
        </p:nvSpPr>
        <p:spPr/>
        <p:txBody>
          <a:bodyPr/>
          <a:lstStyle/>
          <a:p>
            <a:pPr>
              <a:defRPr/>
            </a:pPr>
            <a:fld id="{81CEF7DE-3D0B-4599-9ABE-B6AACB7F3490}" type="slidenum">
              <a:rPr lang="en-US" smtClean="0"/>
              <a:pPr>
                <a:defRPr/>
              </a:pPr>
              <a:t>13</a:t>
            </a:fld>
            <a:endParaRPr lang="en-US" dirty="0"/>
          </a:p>
        </p:txBody>
      </p:sp>
      <p:sp>
        <p:nvSpPr>
          <p:cNvPr id="10" name="9 Marcador de pie de página"/>
          <p:cNvSpPr>
            <a:spLocks noGrp="1"/>
          </p:cNvSpPr>
          <p:nvPr>
            <p:ph type="ftr" sz="quarter" idx="10"/>
          </p:nvPr>
        </p:nvSpPr>
        <p:spPr/>
        <p:txBody>
          <a:bodyPr/>
          <a:lstStyle/>
          <a:p>
            <a:pPr>
              <a:defRPr/>
            </a:pPr>
            <a:r>
              <a:rPr lang="es-CL" dirty="0"/>
              <a:t>Gobierno de Chile | Ministerio de Minería </a:t>
            </a:r>
            <a:endParaRPr lang="en-US" dirty="0"/>
          </a:p>
        </p:txBody>
      </p:sp>
    </p:spTree>
    <p:extLst>
      <p:ext uri="{BB962C8B-B14F-4D97-AF65-F5344CB8AC3E}">
        <p14:creationId xmlns:p14="http://schemas.microsoft.com/office/powerpoint/2010/main" val="11610163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64758" y="1008173"/>
            <a:ext cx="7897986" cy="5016758"/>
          </a:xfrm>
          <a:prstGeom prst="rect">
            <a:avLst/>
          </a:prstGeom>
          <a:noFill/>
        </p:spPr>
        <p:txBody>
          <a:bodyPr wrap="square" rtlCol="0">
            <a:spAutoFit/>
          </a:bodyPr>
          <a:lstStyle/>
          <a:p>
            <a:pPr marL="342900" lvl="0" indent="-342900" algn="just">
              <a:buFont typeface="Wingdings" panose="05000000000000000000" pitchFamily="2" charset="2"/>
              <a:buChar char="Ø"/>
            </a:pPr>
            <a:r>
              <a:rPr lang="es-CL" sz="2000" dirty="0">
                <a:solidFill>
                  <a:schemeClr val="tx1">
                    <a:lumMod val="65000"/>
                    <a:lumOff val="35000"/>
                  </a:schemeClr>
                </a:solidFill>
                <a:latin typeface="+mn-lt"/>
                <a:ea typeface="Calibri"/>
              </a:rPr>
              <a:t>Lo razonable es tener data efectiva hasta la entrada en vigencia de la norma de emisión de fundiciones y posteriormente hacer una revisión de la norma de calidad de SO2 con datos reales.</a:t>
            </a:r>
          </a:p>
          <a:p>
            <a:pPr marL="342900" lvl="0" indent="-342900" algn="just">
              <a:buFont typeface="Wingdings" panose="05000000000000000000" pitchFamily="2" charset="2"/>
              <a:buChar char="Ø"/>
            </a:pPr>
            <a:endParaRPr lang="es-CL" sz="2000" dirty="0">
              <a:solidFill>
                <a:schemeClr val="tx1">
                  <a:lumMod val="65000"/>
                  <a:lumOff val="35000"/>
                </a:schemeClr>
              </a:solidFill>
              <a:latin typeface="+mn-lt"/>
              <a:ea typeface="Calibri"/>
            </a:endParaRPr>
          </a:p>
          <a:p>
            <a:pPr marL="342900" lvl="0" indent="-342900" algn="just">
              <a:buFont typeface="Wingdings" panose="05000000000000000000" pitchFamily="2" charset="2"/>
              <a:buChar char="Ø"/>
            </a:pPr>
            <a:r>
              <a:rPr lang="es-CL" sz="2000" dirty="0">
                <a:solidFill>
                  <a:schemeClr val="tx1">
                    <a:lumMod val="65000"/>
                    <a:lumOff val="35000"/>
                  </a:schemeClr>
                </a:solidFill>
                <a:latin typeface="+mn-lt"/>
                <a:ea typeface="Calibri"/>
              </a:rPr>
              <a:t>Las normas se deben revisar cada 5 años y sin duda que esta revisión implicará niveles más exigentes por razones de salud, pero también con datos reales medidos in situ.</a:t>
            </a:r>
          </a:p>
          <a:p>
            <a:pPr marL="342900" lvl="0" indent="-342900" algn="just">
              <a:buFont typeface="Wingdings" panose="05000000000000000000" pitchFamily="2" charset="2"/>
              <a:buChar char="Ø"/>
            </a:pPr>
            <a:endParaRPr lang="es-CL" sz="2000" dirty="0">
              <a:solidFill>
                <a:schemeClr val="tx1">
                  <a:lumMod val="65000"/>
                  <a:lumOff val="35000"/>
                </a:schemeClr>
              </a:solidFill>
              <a:latin typeface="+mn-lt"/>
              <a:ea typeface="Calibri"/>
            </a:endParaRPr>
          </a:p>
          <a:p>
            <a:pPr marL="342900" lvl="0" indent="-342900" algn="just">
              <a:buFont typeface="Wingdings" panose="05000000000000000000" pitchFamily="2" charset="2"/>
              <a:buChar char="Ø"/>
            </a:pPr>
            <a:r>
              <a:rPr lang="es-CL" sz="2000" dirty="0">
                <a:solidFill>
                  <a:schemeClr val="tx1">
                    <a:lumMod val="65000"/>
                    <a:lumOff val="35000"/>
                  </a:schemeClr>
                </a:solidFill>
                <a:latin typeface="+mn-lt"/>
                <a:ea typeface="Calibri"/>
              </a:rPr>
              <a:t>El Ministerio de Minería forma parte del Consejo de Ministros para la Sustentabilidad, donde participan 11 Ministerios, y la función es, definir las políticas ambientales país balanceando las distintas visiones.</a:t>
            </a:r>
          </a:p>
          <a:p>
            <a:pPr marL="342900" lvl="0" indent="-342900" algn="just">
              <a:buFont typeface="Wingdings" panose="05000000000000000000" pitchFamily="2" charset="2"/>
              <a:buChar char="Ø"/>
            </a:pPr>
            <a:endParaRPr lang="es-CL" sz="2000" dirty="0">
              <a:solidFill>
                <a:schemeClr val="tx1">
                  <a:lumMod val="65000"/>
                  <a:lumOff val="35000"/>
                </a:schemeClr>
              </a:solidFill>
              <a:latin typeface="+mn-lt"/>
              <a:ea typeface="Calibri"/>
            </a:endParaRPr>
          </a:p>
          <a:p>
            <a:pPr marL="342900" lvl="0" indent="-342900" algn="just">
              <a:buFont typeface="Wingdings" panose="05000000000000000000" pitchFamily="2" charset="2"/>
              <a:buChar char="Ø"/>
            </a:pPr>
            <a:r>
              <a:rPr lang="es-CL" sz="2000" dirty="0">
                <a:solidFill>
                  <a:schemeClr val="tx1">
                    <a:lumMod val="65000"/>
                    <a:lumOff val="35000"/>
                  </a:schemeClr>
                </a:solidFill>
                <a:latin typeface="+mn-lt"/>
                <a:ea typeface="Calibri"/>
              </a:rPr>
              <a:t>Por su parte al Ministerio de Medio Ambiente le corresponde llevar adelante estas políticas ambientales, donde nos hacemos parte con la mirada sectorial, cuyo objetivo es impulsar el desarrollo sustentable del sector minero nacional.</a:t>
            </a:r>
          </a:p>
        </p:txBody>
      </p:sp>
      <p:sp>
        <p:nvSpPr>
          <p:cNvPr id="5" name="4 CuadroTexto"/>
          <p:cNvSpPr txBox="1"/>
          <p:nvPr/>
        </p:nvSpPr>
        <p:spPr>
          <a:xfrm>
            <a:off x="395536" y="200055"/>
            <a:ext cx="9073008" cy="400110"/>
          </a:xfrm>
          <a:prstGeom prst="rect">
            <a:avLst/>
          </a:prstGeom>
          <a:noFill/>
        </p:spPr>
        <p:txBody>
          <a:bodyPr wrap="square" rtlCol="0">
            <a:spAutoFit/>
          </a:bodyPr>
          <a:lstStyle/>
          <a:p>
            <a:pPr algn="just"/>
            <a:r>
              <a:rPr lang="es-CL" sz="20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COMENTARIOS</a:t>
            </a:r>
            <a:endParaRPr lang="es-CL" sz="24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9" name="8 Marcador de número de diapositiva"/>
          <p:cNvSpPr>
            <a:spLocks noGrp="1"/>
          </p:cNvSpPr>
          <p:nvPr>
            <p:ph type="sldNum" sz="quarter" idx="11"/>
          </p:nvPr>
        </p:nvSpPr>
        <p:spPr/>
        <p:txBody>
          <a:bodyPr/>
          <a:lstStyle/>
          <a:p>
            <a:pPr>
              <a:defRPr/>
            </a:pPr>
            <a:fld id="{81CEF7DE-3D0B-4599-9ABE-B6AACB7F3490}" type="slidenum">
              <a:rPr lang="en-US" smtClean="0"/>
              <a:pPr>
                <a:defRPr/>
              </a:pPr>
              <a:t>14</a:t>
            </a:fld>
            <a:endParaRPr lang="en-US"/>
          </a:p>
        </p:txBody>
      </p:sp>
      <p:sp>
        <p:nvSpPr>
          <p:cNvPr id="10" name="9 Marcador de pie de página"/>
          <p:cNvSpPr>
            <a:spLocks noGrp="1"/>
          </p:cNvSpPr>
          <p:nvPr>
            <p:ph type="ftr" sz="quarter" idx="10"/>
          </p:nvPr>
        </p:nvSpPr>
        <p:spPr/>
        <p:txBody>
          <a:bodyPr/>
          <a:lstStyle/>
          <a:p>
            <a:pPr>
              <a:defRPr/>
            </a:pPr>
            <a:r>
              <a:rPr lang="es-CL" dirty="0"/>
              <a:t>Gobierno de Chile | Ministerio de Minería </a:t>
            </a:r>
            <a:endParaRPr lang="en-US" dirty="0"/>
          </a:p>
        </p:txBody>
      </p:sp>
    </p:spTree>
    <p:extLst>
      <p:ext uri="{BB962C8B-B14F-4D97-AF65-F5344CB8AC3E}">
        <p14:creationId xmlns:p14="http://schemas.microsoft.com/office/powerpoint/2010/main" val="2334542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47159" y="200055"/>
            <a:ext cx="7897986" cy="6863417"/>
          </a:xfrm>
          <a:prstGeom prst="rect">
            <a:avLst/>
          </a:prstGeom>
          <a:noFill/>
        </p:spPr>
        <p:txBody>
          <a:bodyPr wrap="square" rtlCol="0">
            <a:spAutoFit/>
          </a:bodyPr>
          <a:lstStyle/>
          <a:p>
            <a:pPr marL="342900" lvl="0" indent="-342900" algn="just">
              <a:buFont typeface="Wingdings" panose="05000000000000000000" pitchFamily="2" charset="2"/>
              <a:buChar char="Ø"/>
            </a:pPr>
            <a:endParaRPr lang="es-CL" sz="2000" dirty="0">
              <a:solidFill>
                <a:schemeClr val="tx1">
                  <a:lumMod val="65000"/>
                  <a:lumOff val="35000"/>
                </a:schemeClr>
              </a:solidFill>
              <a:latin typeface="+mn-lt"/>
              <a:ea typeface="Calibri"/>
            </a:endParaRPr>
          </a:p>
          <a:p>
            <a:pPr marL="342900" indent="-342900" algn="just">
              <a:buFont typeface="Wingdings" panose="05000000000000000000" pitchFamily="2" charset="2"/>
              <a:buChar char="Ø"/>
            </a:pPr>
            <a:r>
              <a:rPr lang="es-CL" sz="2000" dirty="0">
                <a:solidFill>
                  <a:schemeClr val="tx1">
                    <a:lumMod val="65000"/>
                    <a:lumOff val="35000"/>
                  </a:schemeClr>
                </a:solidFill>
                <a:latin typeface="+mn-lt"/>
                <a:ea typeface="Calibri"/>
              </a:rPr>
              <a:t>El Ministerio de Minería tiene el mayor interés en actualizar las normas de calidad del aire.</a:t>
            </a:r>
          </a:p>
          <a:p>
            <a:pPr marL="342900" indent="-342900" algn="just">
              <a:buFont typeface="Wingdings" panose="05000000000000000000" pitchFamily="2" charset="2"/>
              <a:buChar char="Ø"/>
            </a:pPr>
            <a:endParaRPr lang="es-CL" sz="2000" dirty="0">
              <a:solidFill>
                <a:schemeClr val="tx1">
                  <a:lumMod val="65000"/>
                  <a:lumOff val="35000"/>
                </a:schemeClr>
              </a:solidFill>
              <a:latin typeface="+mn-lt"/>
              <a:ea typeface="Calibri"/>
            </a:endParaRPr>
          </a:p>
          <a:p>
            <a:pPr marL="342900" indent="-342900" algn="just">
              <a:buFont typeface="Wingdings" panose="05000000000000000000" pitchFamily="2" charset="2"/>
              <a:buChar char="Ø"/>
            </a:pPr>
            <a:r>
              <a:rPr lang="es-CL" sz="2000" dirty="0">
                <a:solidFill>
                  <a:schemeClr val="tx1">
                    <a:lumMod val="65000"/>
                    <a:lumOff val="35000"/>
                  </a:schemeClr>
                </a:solidFill>
                <a:latin typeface="+mn-lt"/>
                <a:ea typeface="Calibri"/>
              </a:rPr>
              <a:t>No cabe duda que la norma aprobada en el Consejo de Ministros para la Sustentabilidad es un avance respecto a la norma actual.</a:t>
            </a:r>
          </a:p>
          <a:p>
            <a:pPr marL="342900" lvl="0" indent="-342900" algn="just">
              <a:buFont typeface="Wingdings" panose="05000000000000000000" pitchFamily="2" charset="2"/>
              <a:buChar char="Ø"/>
            </a:pPr>
            <a:endParaRPr lang="es-CL" sz="2000" dirty="0">
              <a:solidFill>
                <a:schemeClr val="tx1">
                  <a:lumMod val="65000"/>
                  <a:lumOff val="35000"/>
                </a:schemeClr>
              </a:solidFill>
              <a:latin typeface="+mn-lt"/>
              <a:ea typeface="Calibri"/>
            </a:endParaRPr>
          </a:p>
          <a:p>
            <a:pPr marL="342900" lvl="0" indent="-342900" algn="just">
              <a:buFont typeface="Wingdings" panose="05000000000000000000" pitchFamily="2" charset="2"/>
              <a:buChar char="Ø"/>
            </a:pPr>
            <a:r>
              <a:rPr lang="es-CL" sz="2000" dirty="0">
                <a:solidFill>
                  <a:schemeClr val="tx1">
                    <a:lumMod val="65000"/>
                    <a:lumOff val="35000"/>
                  </a:schemeClr>
                </a:solidFill>
                <a:latin typeface="+mn-lt"/>
                <a:ea typeface="Calibri"/>
              </a:rPr>
              <a:t>En consecuencia como Ministerio creemos necesario y urgente contar con una norma como ésta, que sea más eficiente en materia de regulación y exigencia pensando en la salud de las personas, la protección del medio ambiente y también que nos permita tener los tiempos suficientes para planificar las nuevas inversiones que requiere el sector.</a:t>
            </a:r>
          </a:p>
          <a:p>
            <a:pPr lvl="0" algn="just"/>
            <a:endParaRPr lang="es-CL" sz="2000" dirty="0">
              <a:solidFill>
                <a:schemeClr val="tx1">
                  <a:lumMod val="65000"/>
                  <a:lumOff val="35000"/>
                </a:schemeClr>
              </a:solidFill>
              <a:latin typeface="+mn-lt"/>
              <a:ea typeface="Calibri"/>
            </a:endParaRPr>
          </a:p>
          <a:p>
            <a:pPr marL="342900" lvl="0" indent="-342900" algn="just">
              <a:buFont typeface="Wingdings" panose="05000000000000000000" pitchFamily="2" charset="2"/>
              <a:buChar char="Ø"/>
            </a:pPr>
            <a:r>
              <a:rPr lang="es-CL" sz="2000" dirty="0">
                <a:solidFill>
                  <a:schemeClr val="tx1">
                    <a:lumMod val="65000"/>
                    <a:lumOff val="35000"/>
                  </a:schemeClr>
                </a:solidFill>
                <a:latin typeface="+mn-lt"/>
                <a:ea typeface="Calibri"/>
              </a:rPr>
              <a:t>Las normas se deben revisar cada 5 años y sin duda que esta revisión implicará niveles más exigentes por razones de salud, pero con información más certera y concreta. </a:t>
            </a:r>
          </a:p>
          <a:p>
            <a:pPr marL="342900" lvl="0" indent="-342900" algn="just">
              <a:buFont typeface="Wingdings" panose="05000000000000000000" pitchFamily="2" charset="2"/>
              <a:buChar char="Ø"/>
            </a:pPr>
            <a:endParaRPr lang="es-CL" sz="2000" dirty="0">
              <a:solidFill>
                <a:schemeClr val="tx1">
                  <a:lumMod val="65000"/>
                  <a:lumOff val="35000"/>
                </a:schemeClr>
              </a:solidFill>
              <a:latin typeface="+mn-lt"/>
              <a:ea typeface="Calibri"/>
            </a:endParaRPr>
          </a:p>
          <a:p>
            <a:pPr marL="342900" indent="-342900" algn="just">
              <a:buFont typeface="Wingdings" panose="05000000000000000000" pitchFamily="2" charset="2"/>
              <a:buChar char="Ø"/>
            </a:pPr>
            <a:r>
              <a:rPr lang="es-CL" sz="2000" dirty="0">
                <a:solidFill>
                  <a:schemeClr val="tx1">
                    <a:lumMod val="65000"/>
                    <a:lumOff val="35000"/>
                  </a:schemeClr>
                </a:solidFill>
                <a:latin typeface="+mn-lt"/>
                <a:ea typeface="Calibri"/>
              </a:rPr>
              <a:t>En consecuencia no sólo será necesario considerar todas las fuentes existentes, sino también tener información de calidad del aire actualizada y con modelos de calidad/emisión.</a:t>
            </a:r>
          </a:p>
          <a:p>
            <a:pPr algn="just"/>
            <a:endParaRPr lang="es-CL" sz="2000" dirty="0">
              <a:solidFill>
                <a:schemeClr val="tx1">
                  <a:lumMod val="65000"/>
                  <a:lumOff val="35000"/>
                </a:schemeClr>
              </a:solidFill>
              <a:latin typeface="+mn-lt"/>
              <a:ea typeface="Calibri"/>
            </a:endParaRPr>
          </a:p>
        </p:txBody>
      </p:sp>
      <p:sp>
        <p:nvSpPr>
          <p:cNvPr id="5" name="4 CuadroTexto"/>
          <p:cNvSpPr txBox="1"/>
          <p:nvPr/>
        </p:nvSpPr>
        <p:spPr>
          <a:xfrm>
            <a:off x="347159" y="0"/>
            <a:ext cx="9073008" cy="400110"/>
          </a:xfrm>
          <a:prstGeom prst="rect">
            <a:avLst/>
          </a:prstGeom>
          <a:noFill/>
        </p:spPr>
        <p:txBody>
          <a:bodyPr wrap="square" rtlCol="0">
            <a:spAutoFit/>
          </a:bodyPr>
          <a:lstStyle/>
          <a:p>
            <a:pPr algn="just"/>
            <a:r>
              <a:rPr lang="es-CL" sz="20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CONCLUSIONES</a:t>
            </a:r>
            <a:endParaRPr lang="es-CL" sz="24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9" name="8 Marcador de número de diapositiva"/>
          <p:cNvSpPr>
            <a:spLocks noGrp="1"/>
          </p:cNvSpPr>
          <p:nvPr>
            <p:ph type="sldNum" sz="quarter" idx="11"/>
          </p:nvPr>
        </p:nvSpPr>
        <p:spPr/>
        <p:txBody>
          <a:bodyPr/>
          <a:lstStyle/>
          <a:p>
            <a:pPr>
              <a:defRPr/>
            </a:pPr>
            <a:fld id="{81CEF7DE-3D0B-4599-9ABE-B6AACB7F3490}" type="slidenum">
              <a:rPr lang="en-US" smtClean="0"/>
              <a:pPr>
                <a:defRPr/>
              </a:pPr>
              <a:t>15</a:t>
            </a:fld>
            <a:endParaRPr lang="en-US"/>
          </a:p>
        </p:txBody>
      </p:sp>
      <p:sp>
        <p:nvSpPr>
          <p:cNvPr id="10" name="9 Marcador de pie de página"/>
          <p:cNvSpPr>
            <a:spLocks noGrp="1"/>
          </p:cNvSpPr>
          <p:nvPr>
            <p:ph type="ftr" sz="quarter" idx="10"/>
          </p:nvPr>
        </p:nvSpPr>
        <p:spPr/>
        <p:txBody>
          <a:bodyPr/>
          <a:lstStyle/>
          <a:p>
            <a:pPr>
              <a:defRPr/>
            </a:pPr>
            <a:r>
              <a:rPr lang="es-CL" dirty="0"/>
              <a:t>Gobierno de Chile | Ministerio de Minería </a:t>
            </a:r>
            <a:endParaRPr lang="en-US" dirty="0"/>
          </a:p>
        </p:txBody>
      </p:sp>
    </p:spTree>
    <p:extLst>
      <p:ext uri="{BB962C8B-B14F-4D97-AF65-F5344CB8AC3E}">
        <p14:creationId xmlns:p14="http://schemas.microsoft.com/office/powerpoint/2010/main" val="35108825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Content Placeholder 8"/>
          <p:cNvSpPr>
            <a:spLocks/>
          </p:cNvSpPr>
          <p:nvPr/>
        </p:nvSpPr>
        <p:spPr bwMode="auto">
          <a:xfrm>
            <a:off x="2339977" y="3068638"/>
            <a:ext cx="3960813" cy="792163"/>
          </a:xfrm>
          <a:prstGeom prst="rect">
            <a:avLst/>
          </a:prstGeom>
          <a:noFill/>
          <a:ln w="9525">
            <a:noFill/>
            <a:miter lim="800000"/>
            <a:headEnd/>
            <a:tailEnd/>
          </a:ln>
        </p:spPr>
        <p:txBody>
          <a:bodyPr/>
          <a:lstStyle/>
          <a:p>
            <a:pPr marL="342891" indent="-342891">
              <a:spcBef>
                <a:spcPct val="20000"/>
              </a:spcBef>
              <a:buClr>
                <a:srgbClr val="808080"/>
              </a:buClr>
            </a:pPr>
            <a:r>
              <a:rPr lang="es-ES" sz="4400" b="1" dirty="0">
                <a:solidFill>
                  <a:schemeClr val="bg1"/>
                </a:solidFill>
                <a:latin typeface="Verdana" pitchFamily="34" charset="0"/>
              </a:rPr>
              <a:t>Gracias.</a:t>
            </a:r>
          </a:p>
        </p:txBody>
      </p:sp>
      <p:sp>
        <p:nvSpPr>
          <p:cNvPr id="3" name="2 Marcador de pie de página"/>
          <p:cNvSpPr>
            <a:spLocks noGrp="1"/>
          </p:cNvSpPr>
          <p:nvPr>
            <p:ph type="ftr" sz="quarter" idx="11"/>
          </p:nvPr>
        </p:nvSpPr>
        <p:spPr>
          <a:xfrm>
            <a:off x="1643043" y="6173789"/>
            <a:ext cx="4091007" cy="365125"/>
          </a:xfrm>
        </p:spPr>
        <p:txBody>
          <a:bodyPr/>
          <a:lstStyle/>
          <a:p>
            <a:pPr>
              <a:defRPr/>
            </a:pPr>
            <a:r>
              <a:rPr lang="es-CL" dirty="0">
                <a:solidFill>
                  <a:schemeClr val="bg1"/>
                </a:solidFill>
              </a:rPr>
              <a:t>Gobierno de Chile | Ministerio de Minería </a:t>
            </a:r>
            <a:endParaRPr lang="es-ES" dirty="0">
              <a:solidFill>
                <a:schemeClr val="bg1"/>
              </a:solidFill>
            </a:endParaRPr>
          </a:p>
        </p:txBody>
      </p:sp>
      <p:sp>
        <p:nvSpPr>
          <p:cNvPr id="6" name="5 CuadroTexto"/>
          <p:cNvSpPr txBox="1"/>
          <p:nvPr/>
        </p:nvSpPr>
        <p:spPr>
          <a:xfrm>
            <a:off x="8001024" y="2126600"/>
            <a:ext cx="1142976" cy="461665"/>
          </a:xfrm>
          <a:prstGeom prst="rect">
            <a:avLst/>
          </a:prstGeom>
          <a:solidFill>
            <a:srgbClr val="EF4144"/>
          </a:solidFill>
        </p:spPr>
        <p:txBody>
          <a:bodyPr wrap="square" rtlCol="0">
            <a:spAutoFit/>
          </a:bodyPr>
          <a:lstStyle/>
          <a:p>
            <a:pPr algn="ctr"/>
            <a:r>
              <a:rPr lang="es-CL" sz="1200" b="1" dirty="0">
                <a:solidFill>
                  <a:schemeClr val="bg1"/>
                </a:solidFill>
              </a:rPr>
              <a:t>Ministerio de Minería</a:t>
            </a:r>
          </a:p>
        </p:txBody>
      </p:sp>
      <p:sp>
        <p:nvSpPr>
          <p:cNvPr id="5" name="4 Marcador de número de diapositiva"/>
          <p:cNvSpPr>
            <a:spLocks noGrp="1"/>
          </p:cNvSpPr>
          <p:nvPr>
            <p:ph type="sldNum" sz="quarter" idx="12"/>
          </p:nvPr>
        </p:nvSpPr>
        <p:spPr/>
        <p:txBody>
          <a:bodyPr/>
          <a:lstStyle/>
          <a:p>
            <a:pPr>
              <a:defRPr/>
            </a:pPr>
            <a:fld id="{4787B4BF-DFCC-4659-A15F-47EAC0CF4E5B}" type="slidenum">
              <a:rPr lang="en-US" smtClean="0"/>
              <a:pPr>
                <a:defRPr/>
              </a:pPr>
              <a:t>16</a:t>
            </a:fld>
            <a:endParaRPr lang="en-US"/>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Number Placeholder 9"/>
          <p:cNvSpPr txBox="1">
            <a:spLocks noGrp="1"/>
          </p:cNvSpPr>
          <p:nvPr/>
        </p:nvSpPr>
        <p:spPr bwMode="auto">
          <a:xfrm>
            <a:off x="6183313" y="6527802"/>
            <a:ext cx="2133600" cy="193675"/>
          </a:xfrm>
          <a:prstGeom prst="rect">
            <a:avLst/>
          </a:prstGeom>
          <a:noFill/>
          <a:ln w="9525">
            <a:noFill/>
            <a:miter lim="800000"/>
            <a:headEnd/>
            <a:tailEnd/>
          </a:ln>
        </p:spPr>
        <p:txBody>
          <a:bodyPr anchor="ctr"/>
          <a:lstStyle/>
          <a:p>
            <a:pPr algn="r"/>
            <a:fld id="{998C5153-B922-48EF-BCD6-BD437C0D6A7B}" type="slidenum">
              <a:rPr lang="en-US" sz="1000">
                <a:solidFill>
                  <a:srgbClr val="898989"/>
                </a:solidFill>
                <a:latin typeface="Verdana" pitchFamily="34" charset="0"/>
              </a:rPr>
              <a:pPr algn="r"/>
              <a:t>2</a:t>
            </a:fld>
            <a:endParaRPr lang="en-US" sz="1000" dirty="0">
              <a:solidFill>
                <a:srgbClr val="898989"/>
              </a:solidFill>
              <a:latin typeface="Verdana" pitchFamily="34" charset="0"/>
            </a:endParaRPr>
          </a:p>
        </p:txBody>
      </p:sp>
      <p:sp>
        <p:nvSpPr>
          <p:cNvPr id="34818" name="Footer Placeholder 10"/>
          <p:cNvSpPr txBox="1">
            <a:spLocks noGrp="1"/>
          </p:cNvSpPr>
          <p:nvPr/>
        </p:nvSpPr>
        <p:spPr bwMode="auto">
          <a:xfrm>
            <a:off x="19051" y="6527803"/>
            <a:ext cx="2895600" cy="246063"/>
          </a:xfrm>
          <a:prstGeom prst="rect">
            <a:avLst/>
          </a:prstGeom>
          <a:noFill/>
          <a:ln w="9525">
            <a:noFill/>
            <a:miter lim="800000"/>
            <a:headEnd/>
            <a:tailEnd/>
          </a:ln>
        </p:spPr>
        <p:txBody>
          <a:bodyPr/>
          <a:lstStyle/>
          <a:p>
            <a:r>
              <a:rPr lang="en-US" sz="900" dirty="0" err="1">
                <a:solidFill>
                  <a:srgbClr val="898989"/>
                </a:solidFill>
                <a:latin typeface="Verdana" pitchFamily="34" charset="0"/>
              </a:rPr>
              <a:t>Gobierno</a:t>
            </a:r>
            <a:r>
              <a:rPr lang="en-US" sz="900" dirty="0">
                <a:solidFill>
                  <a:srgbClr val="898989"/>
                </a:solidFill>
                <a:latin typeface="Verdana" pitchFamily="34" charset="0"/>
              </a:rPr>
              <a:t> de Chile | Ministerio de </a:t>
            </a:r>
            <a:r>
              <a:rPr lang="en-US" sz="900" dirty="0" err="1">
                <a:solidFill>
                  <a:srgbClr val="898989"/>
                </a:solidFill>
                <a:latin typeface="Verdana" pitchFamily="34" charset="0"/>
              </a:rPr>
              <a:t>Minería</a:t>
            </a:r>
            <a:r>
              <a:rPr lang="en-US" sz="900" dirty="0">
                <a:solidFill>
                  <a:srgbClr val="898989"/>
                </a:solidFill>
                <a:latin typeface="Verdana" pitchFamily="34" charset="0"/>
              </a:rPr>
              <a:t> </a:t>
            </a:r>
          </a:p>
        </p:txBody>
      </p:sp>
      <p:sp>
        <p:nvSpPr>
          <p:cNvPr id="34819" name="6 Marcador de pie de página"/>
          <p:cNvSpPr>
            <a:spLocks noGrp="1"/>
          </p:cNvSpPr>
          <p:nvPr>
            <p:ph type="ftr" sz="quarter" idx="10"/>
          </p:nvPr>
        </p:nvSpPr>
        <p:spPr bwMode="auto">
          <a:noFill/>
          <a:ln>
            <a:miter lim="800000"/>
            <a:headEnd/>
            <a:tailEnd/>
          </a:ln>
        </p:spPr>
        <p:txBody>
          <a:bodyPr/>
          <a:lstStyle/>
          <a:p>
            <a:r>
              <a:rPr lang="es-ES_tradnl">
                <a:ea typeface="ヒラギノ角ゴ Pro W3"/>
                <a:cs typeface="ヒラギノ角ゴ Pro W3"/>
              </a:rPr>
              <a:t>Gobierno de Chile | Ministerio de Minería</a:t>
            </a:r>
          </a:p>
          <a:p>
            <a:endParaRPr lang="en-US">
              <a:ea typeface="ヒラギノ角ゴ Pro W3"/>
              <a:cs typeface="ヒラギノ角ゴ Pro W3"/>
            </a:endParaRPr>
          </a:p>
        </p:txBody>
      </p:sp>
      <p:sp>
        <p:nvSpPr>
          <p:cNvPr id="9" name="8 CuadroTexto"/>
          <p:cNvSpPr txBox="1"/>
          <p:nvPr/>
        </p:nvSpPr>
        <p:spPr>
          <a:xfrm>
            <a:off x="611560" y="2285992"/>
            <a:ext cx="8064893" cy="3416320"/>
          </a:xfrm>
          <a:prstGeom prst="rect">
            <a:avLst/>
          </a:prstGeom>
          <a:noFill/>
        </p:spPr>
        <p:txBody>
          <a:bodyPr wrap="square">
            <a:spAutoFit/>
          </a:bodyPr>
          <a:lstStyle/>
          <a:p>
            <a:pPr lvl="0" algn="ctr"/>
            <a:r>
              <a:rPr lang="es-CL" altLang="es-CL" sz="3600" b="1"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Proyecto de</a:t>
            </a:r>
          </a:p>
          <a:p>
            <a:pPr lvl="0" algn="ctr"/>
            <a:r>
              <a:rPr lang="es-CL" altLang="es-CL" sz="3600" b="1"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Norma Primaria de Calidad el Aire</a:t>
            </a:r>
          </a:p>
          <a:p>
            <a:pPr lvl="0" algn="ctr"/>
            <a:r>
              <a:rPr lang="es-CL" altLang="es-CL" sz="3600" b="1"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Dióxido de azufre, SO</a:t>
            </a:r>
            <a:r>
              <a:rPr lang="es-CL" altLang="es-CL" sz="2800" b="1"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2</a:t>
            </a:r>
          </a:p>
          <a:p>
            <a:pPr lvl="0"/>
            <a:endParaRPr lang="es-CL" sz="3600" b="1"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endParaRPr>
          </a:p>
          <a:p>
            <a:pPr marL="742950" indent="-742950">
              <a:buFont typeface="+mj-lt"/>
              <a:buAutoNum type="arabicPeriod" startAt="2"/>
            </a:pPr>
            <a:endParaRPr lang="es-CL" sz="3600" b="1" dirty="0">
              <a:solidFill>
                <a:srgbClr val="404040"/>
              </a:solidFill>
              <a:latin typeface="Verdana" pitchFamily="34" charset="0"/>
            </a:endParaRPr>
          </a:p>
        </p:txBody>
      </p:sp>
      <p:sp>
        <p:nvSpPr>
          <p:cNvPr id="6" name="5 Marcador de número de diapositiva"/>
          <p:cNvSpPr>
            <a:spLocks noGrp="1"/>
          </p:cNvSpPr>
          <p:nvPr>
            <p:ph type="sldNum" sz="quarter" idx="11"/>
          </p:nvPr>
        </p:nvSpPr>
        <p:spPr/>
        <p:txBody>
          <a:bodyPr/>
          <a:lstStyle/>
          <a:p>
            <a:pPr>
              <a:defRPr/>
            </a:pPr>
            <a:fld id="{81CEF7DE-3D0B-4599-9ABE-B6AACB7F3490}" type="slidenum">
              <a:rPr lang="en-US" smtClean="0"/>
              <a:pPr>
                <a:defRPr/>
              </a:pPr>
              <a:t>2</a:t>
            </a:fld>
            <a:endParaRPr lang="en-US"/>
          </a:p>
        </p:txBody>
      </p:sp>
    </p:spTree>
    <p:extLst>
      <p:ext uri="{BB962C8B-B14F-4D97-AF65-F5344CB8AC3E}">
        <p14:creationId xmlns:p14="http://schemas.microsoft.com/office/powerpoint/2010/main" val="1791258518"/>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447862062"/>
              </p:ext>
            </p:extLst>
          </p:nvPr>
        </p:nvGraphicFramePr>
        <p:xfrm>
          <a:off x="360187" y="1094154"/>
          <a:ext cx="7956725" cy="50167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CuadroTexto"/>
          <p:cNvSpPr txBox="1"/>
          <p:nvPr/>
        </p:nvSpPr>
        <p:spPr>
          <a:xfrm>
            <a:off x="467544" y="424043"/>
            <a:ext cx="7490792" cy="461665"/>
          </a:xfrm>
          <a:prstGeom prst="rect">
            <a:avLst/>
          </a:prstGeom>
          <a:noFill/>
        </p:spPr>
        <p:txBody>
          <a:bodyPr wrap="square" rtlCol="0">
            <a:spAutoFit/>
          </a:bodyPr>
          <a:lstStyle/>
          <a:p>
            <a:r>
              <a:rPr lang="es-CL" sz="24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ANTECEDENTES</a:t>
            </a:r>
          </a:p>
        </p:txBody>
      </p:sp>
      <p:sp>
        <p:nvSpPr>
          <p:cNvPr id="9" name="8 Marcador de número de diapositiva"/>
          <p:cNvSpPr>
            <a:spLocks noGrp="1"/>
          </p:cNvSpPr>
          <p:nvPr>
            <p:ph type="sldNum" sz="quarter" idx="11"/>
          </p:nvPr>
        </p:nvSpPr>
        <p:spPr/>
        <p:txBody>
          <a:bodyPr/>
          <a:lstStyle/>
          <a:p>
            <a:pPr>
              <a:defRPr/>
            </a:pPr>
            <a:fld id="{81CEF7DE-3D0B-4599-9ABE-B6AACB7F3490}" type="slidenum">
              <a:rPr lang="en-US" smtClean="0"/>
              <a:pPr>
                <a:defRPr/>
              </a:pPr>
              <a:t>3</a:t>
            </a:fld>
            <a:endParaRPr lang="en-US" dirty="0"/>
          </a:p>
        </p:txBody>
      </p:sp>
      <p:sp>
        <p:nvSpPr>
          <p:cNvPr id="10" name="9 Marcador de pie de página"/>
          <p:cNvSpPr>
            <a:spLocks noGrp="1"/>
          </p:cNvSpPr>
          <p:nvPr>
            <p:ph type="ftr" sz="quarter" idx="10"/>
          </p:nvPr>
        </p:nvSpPr>
        <p:spPr/>
        <p:txBody>
          <a:bodyPr/>
          <a:lstStyle/>
          <a:p>
            <a:pPr>
              <a:defRPr/>
            </a:pPr>
            <a:r>
              <a:rPr lang="es-CL"/>
              <a:t>Gobierno de Chile | Ministerio de Minería </a:t>
            </a:r>
            <a:endParaRPr lang="en-US"/>
          </a:p>
        </p:txBody>
      </p:sp>
    </p:spTree>
    <p:extLst>
      <p:ext uri="{BB962C8B-B14F-4D97-AF65-F5344CB8AC3E}">
        <p14:creationId xmlns:p14="http://schemas.microsoft.com/office/powerpoint/2010/main" val="3790161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nvGraphicFramePr>
        <p:xfrm>
          <a:off x="360188" y="1234662"/>
          <a:ext cx="8100244" cy="50167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388912" y="496613"/>
            <a:ext cx="7490792" cy="461665"/>
          </a:xfrm>
          <a:prstGeom prst="rect">
            <a:avLst/>
          </a:prstGeom>
          <a:noFill/>
        </p:spPr>
        <p:txBody>
          <a:bodyPr wrap="square" rtlCol="0">
            <a:spAutoFit/>
          </a:bodyPr>
          <a:lstStyle/>
          <a:p>
            <a:r>
              <a:rPr lang="es-CL" sz="24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ANTECEDENTES</a:t>
            </a:r>
          </a:p>
        </p:txBody>
      </p:sp>
      <p:sp>
        <p:nvSpPr>
          <p:cNvPr id="9" name="8 Marcador de número de diapositiva"/>
          <p:cNvSpPr>
            <a:spLocks noGrp="1"/>
          </p:cNvSpPr>
          <p:nvPr>
            <p:ph type="sldNum" sz="quarter" idx="11"/>
          </p:nvPr>
        </p:nvSpPr>
        <p:spPr/>
        <p:txBody>
          <a:bodyPr/>
          <a:lstStyle/>
          <a:p>
            <a:pPr>
              <a:defRPr/>
            </a:pPr>
            <a:fld id="{81CEF7DE-3D0B-4599-9ABE-B6AACB7F3490}" type="slidenum">
              <a:rPr lang="en-US" smtClean="0"/>
              <a:pPr>
                <a:defRPr/>
              </a:pPr>
              <a:t>4</a:t>
            </a:fld>
            <a:endParaRPr lang="en-US" dirty="0"/>
          </a:p>
        </p:txBody>
      </p:sp>
      <p:sp>
        <p:nvSpPr>
          <p:cNvPr id="10" name="9 Marcador de pie de página"/>
          <p:cNvSpPr>
            <a:spLocks noGrp="1"/>
          </p:cNvSpPr>
          <p:nvPr>
            <p:ph type="ftr" sz="quarter" idx="10"/>
          </p:nvPr>
        </p:nvSpPr>
        <p:spPr/>
        <p:txBody>
          <a:bodyPr/>
          <a:lstStyle/>
          <a:p>
            <a:pPr>
              <a:defRPr/>
            </a:pPr>
            <a:r>
              <a:rPr lang="es-CL"/>
              <a:t>Gobierno de Chile | Ministerio de Minería </a:t>
            </a:r>
            <a:endParaRPr lang="en-US"/>
          </a:p>
        </p:txBody>
      </p:sp>
    </p:spTree>
    <p:extLst>
      <p:ext uri="{BB962C8B-B14F-4D97-AF65-F5344CB8AC3E}">
        <p14:creationId xmlns:p14="http://schemas.microsoft.com/office/powerpoint/2010/main" val="3590941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nvGraphicFramePr>
        <p:xfrm>
          <a:off x="357519" y="980728"/>
          <a:ext cx="8100244" cy="50167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CuadroTexto"/>
          <p:cNvSpPr txBox="1"/>
          <p:nvPr/>
        </p:nvSpPr>
        <p:spPr>
          <a:xfrm>
            <a:off x="389583" y="295170"/>
            <a:ext cx="7490792" cy="461665"/>
          </a:xfrm>
          <a:prstGeom prst="rect">
            <a:avLst/>
          </a:prstGeom>
          <a:noFill/>
        </p:spPr>
        <p:txBody>
          <a:bodyPr wrap="square" rtlCol="0">
            <a:spAutoFit/>
          </a:bodyPr>
          <a:lstStyle/>
          <a:p>
            <a:r>
              <a:rPr lang="es-CL" sz="24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ANTECEDENTES</a:t>
            </a:r>
          </a:p>
        </p:txBody>
      </p:sp>
      <p:sp>
        <p:nvSpPr>
          <p:cNvPr id="9" name="8 Marcador de número de diapositiva"/>
          <p:cNvSpPr>
            <a:spLocks noGrp="1"/>
          </p:cNvSpPr>
          <p:nvPr>
            <p:ph type="sldNum" sz="quarter" idx="11"/>
          </p:nvPr>
        </p:nvSpPr>
        <p:spPr/>
        <p:txBody>
          <a:bodyPr/>
          <a:lstStyle/>
          <a:p>
            <a:pPr>
              <a:defRPr/>
            </a:pPr>
            <a:fld id="{81CEF7DE-3D0B-4599-9ABE-B6AACB7F3490}" type="slidenum">
              <a:rPr lang="en-US" smtClean="0"/>
              <a:pPr>
                <a:defRPr/>
              </a:pPr>
              <a:t>5</a:t>
            </a:fld>
            <a:endParaRPr lang="en-US" dirty="0"/>
          </a:p>
        </p:txBody>
      </p:sp>
      <p:sp>
        <p:nvSpPr>
          <p:cNvPr id="10" name="9 Marcador de pie de página"/>
          <p:cNvSpPr>
            <a:spLocks noGrp="1"/>
          </p:cNvSpPr>
          <p:nvPr>
            <p:ph type="ftr" sz="quarter" idx="10"/>
          </p:nvPr>
        </p:nvSpPr>
        <p:spPr/>
        <p:txBody>
          <a:bodyPr/>
          <a:lstStyle/>
          <a:p>
            <a:pPr>
              <a:defRPr/>
            </a:pPr>
            <a:r>
              <a:rPr lang="es-CL"/>
              <a:t>Gobierno de Chile | Ministerio de Minería </a:t>
            </a:r>
            <a:endParaRPr lang="en-US"/>
          </a:p>
        </p:txBody>
      </p:sp>
    </p:spTree>
    <p:extLst>
      <p:ext uri="{BB962C8B-B14F-4D97-AF65-F5344CB8AC3E}">
        <p14:creationId xmlns:p14="http://schemas.microsoft.com/office/powerpoint/2010/main" val="2313921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a 2"/>
          <p:cNvGraphicFramePr/>
          <p:nvPr>
            <p:extLst>
              <p:ext uri="{D42A27DB-BD31-4B8C-83A1-F6EECF244321}">
                <p14:modId xmlns:p14="http://schemas.microsoft.com/office/powerpoint/2010/main" val="947358307"/>
              </p:ext>
            </p:extLst>
          </p:nvPr>
        </p:nvGraphicFramePr>
        <p:xfrm>
          <a:off x="315642" y="1018524"/>
          <a:ext cx="8100244" cy="50167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CuadroTexto"/>
          <p:cNvSpPr txBox="1"/>
          <p:nvPr/>
        </p:nvSpPr>
        <p:spPr>
          <a:xfrm>
            <a:off x="395536" y="520002"/>
            <a:ext cx="7490792" cy="461665"/>
          </a:xfrm>
          <a:prstGeom prst="rect">
            <a:avLst/>
          </a:prstGeom>
          <a:noFill/>
        </p:spPr>
        <p:txBody>
          <a:bodyPr wrap="square" rtlCol="0">
            <a:spAutoFit/>
          </a:bodyPr>
          <a:lstStyle/>
          <a:p>
            <a:r>
              <a:rPr lang="es-CL" sz="24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NORMA DE EMISION DE FUNDICIONES</a:t>
            </a:r>
          </a:p>
        </p:txBody>
      </p:sp>
      <p:sp>
        <p:nvSpPr>
          <p:cNvPr id="9" name="8 Marcador de número de diapositiva"/>
          <p:cNvSpPr>
            <a:spLocks noGrp="1"/>
          </p:cNvSpPr>
          <p:nvPr>
            <p:ph type="sldNum" sz="quarter" idx="11"/>
          </p:nvPr>
        </p:nvSpPr>
        <p:spPr/>
        <p:txBody>
          <a:bodyPr/>
          <a:lstStyle/>
          <a:p>
            <a:pPr>
              <a:defRPr/>
            </a:pPr>
            <a:fld id="{81CEF7DE-3D0B-4599-9ABE-B6AACB7F3490}" type="slidenum">
              <a:rPr lang="en-US" smtClean="0"/>
              <a:pPr>
                <a:defRPr/>
              </a:pPr>
              <a:t>6</a:t>
            </a:fld>
            <a:endParaRPr lang="en-US" dirty="0"/>
          </a:p>
        </p:txBody>
      </p:sp>
      <p:sp>
        <p:nvSpPr>
          <p:cNvPr id="10" name="9 Marcador de pie de página"/>
          <p:cNvSpPr>
            <a:spLocks noGrp="1"/>
          </p:cNvSpPr>
          <p:nvPr>
            <p:ph type="ftr" sz="quarter" idx="10"/>
          </p:nvPr>
        </p:nvSpPr>
        <p:spPr/>
        <p:txBody>
          <a:bodyPr/>
          <a:lstStyle/>
          <a:p>
            <a:pPr>
              <a:defRPr/>
            </a:pPr>
            <a:r>
              <a:rPr lang="es-CL" dirty="0"/>
              <a:t>Gobierno de Chile | Ministerio de Minería </a:t>
            </a:r>
            <a:endParaRPr lang="en-US" dirty="0"/>
          </a:p>
        </p:txBody>
      </p:sp>
    </p:spTree>
    <p:extLst>
      <p:ext uri="{BB962C8B-B14F-4D97-AF65-F5344CB8AC3E}">
        <p14:creationId xmlns:p14="http://schemas.microsoft.com/office/powerpoint/2010/main" val="18100807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60783" y="676220"/>
            <a:ext cx="7656130" cy="5632311"/>
          </a:xfrm>
          <a:prstGeom prst="rect">
            <a:avLst/>
          </a:prstGeom>
          <a:noFill/>
        </p:spPr>
        <p:txBody>
          <a:bodyPr wrap="square" rtlCol="0">
            <a:spAutoFit/>
          </a:bodyPr>
          <a:lstStyle/>
          <a:p>
            <a:pPr marL="342900" indent="-342900" algn="just">
              <a:buFont typeface="Wingdings" panose="05000000000000000000" pitchFamily="2" charset="2"/>
              <a:buChar char="Ø"/>
            </a:pPr>
            <a:r>
              <a:rPr lang="es-CL" sz="2000" b="1" dirty="0">
                <a:solidFill>
                  <a:schemeClr val="tx1">
                    <a:lumMod val="65000"/>
                    <a:lumOff val="35000"/>
                  </a:schemeClr>
                </a:solidFill>
                <a:latin typeface="+mn-lt"/>
              </a:rPr>
              <a:t>2017: </a:t>
            </a:r>
            <a:r>
              <a:rPr lang="es-CL" sz="2000" dirty="0">
                <a:solidFill>
                  <a:schemeClr val="tx1">
                    <a:lumMod val="65000"/>
                    <a:lumOff val="35000"/>
                  </a:schemeClr>
                </a:solidFill>
                <a:latin typeface="+mn-lt"/>
              </a:rPr>
              <a:t>Norma de Calidad del aire para dióxido de azufre-SO2.</a:t>
            </a:r>
          </a:p>
          <a:p>
            <a:pPr marL="342900" indent="-342900" algn="just">
              <a:buFont typeface="Wingdings" panose="05000000000000000000" pitchFamily="2" charset="2"/>
              <a:buChar char="Ø"/>
            </a:pPr>
            <a:endParaRPr lang="es-CL" sz="2000" dirty="0">
              <a:solidFill>
                <a:schemeClr val="tx1">
                  <a:lumMod val="65000"/>
                  <a:lumOff val="35000"/>
                </a:schemeClr>
              </a:solidFill>
              <a:latin typeface="+mn-lt"/>
            </a:endParaRPr>
          </a:p>
          <a:p>
            <a:pPr marL="342900" indent="-342900" algn="just">
              <a:buFont typeface="Wingdings" panose="05000000000000000000" pitchFamily="2" charset="2"/>
              <a:buChar char="Ø"/>
            </a:pPr>
            <a:r>
              <a:rPr lang="es-CL" sz="2000" b="1" dirty="0">
                <a:solidFill>
                  <a:schemeClr val="tx1">
                    <a:lumMod val="65000"/>
                    <a:lumOff val="35000"/>
                  </a:schemeClr>
                </a:solidFill>
                <a:latin typeface="+mn-lt"/>
              </a:rPr>
              <a:t>Se presentan los siguientes cambios importantes en  la nueva norma como desafíos relevantes para el sector:</a:t>
            </a:r>
            <a:endParaRPr lang="es-CL" sz="2000" dirty="0">
              <a:solidFill>
                <a:schemeClr val="tx1">
                  <a:lumMod val="65000"/>
                  <a:lumOff val="35000"/>
                </a:schemeClr>
              </a:solidFill>
              <a:latin typeface="+mn-lt"/>
            </a:endParaRPr>
          </a:p>
          <a:p>
            <a:pPr marL="457200" indent="-457200" algn="just">
              <a:buAutoNum type="arabicParenR"/>
            </a:pPr>
            <a:r>
              <a:rPr lang="es-CL" sz="2000" dirty="0">
                <a:solidFill>
                  <a:schemeClr val="tx1">
                    <a:lumMod val="65000"/>
                    <a:lumOff val="35000"/>
                  </a:schemeClr>
                </a:solidFill>
                <a:latin typeface="+mn-lt"/>
              </a:rPr>
              <a:t>Incorporación de una norma horaria (500 </a:t>
            </a:r>
            <a:r>
              <a:rPr lang="es-CL" sz="2000" dirty="0" err="1">
                <a:solidFill>
                  <a:schemeClr val="tx1">
                    <a:lumMod val="65000"/>
                    <a:lumOff val="35000"/>
                  </a:schemeClr>
                </a:solidFill>
                <a:latin typeface="+mn-lt"/>
              </a:rPr>
              <a:t>Ug</a:t>
            </a:r>
            <a:r>
              <a:rPr lang="es-CL" sz="2000" dirty="0">
                <a:solidFill>
                  <a:schemeClr val="tx1">
                    <a:lumMod val="65000"/>
                    <a:lumOff val="35000"/>
                  </a:schemeClr>
                </a:solidFill>
                <a:latin typeface="+mn-lt"/>
              </a:rPr>
              <a:t>/m3N).</a:t>
            </a:r>
          </a:p>
          <a:p>
            <a:pPr marL="457200" indent="-457200" algn="just">
              <a:buAutoNum type="arabicParenR"/>
            </a:pPr>
            <a:r>
              <a:rPr lang="es-CL" sz="2000" dirty="0">
                <a:solidFill>
                  <a:schemeClr val="tx1">
                    <a:lumMod val="65000"/>
                    <a:lumOff val="35000"/>
                  </a:schemeClr>
                </a:solidFill>
                <a:latin typeface="+mn-lt"/>
              </a:rPr>
              <a:t>Se hace más exigente la norma anual y diaria. (70 y 200 </a:t>
            </a:r>
            <a:r>
              <a:rPr lang="es-CL" sz="2000" dirty="0" err="1">
                <a:solidFill>
                  <a:schemeClr val="tx1">
                    <a:lumMod val="65000"/>
                    <a:lumOff val="35000"/>
                  </a:schemeClr>
                </a:solidFill>
                <a:latin typeface="+mn-lt"/>
              </a:rPr>
              <a:t>ug</a:t>
            </a:r>
            <a:r>
              <a:rPr lang="es-CL" sz="2000" dirty="0">
                <a:solidFill>
                  <a:schemeClr val="tx1">
                    <a:lumMod val="65000"/>
                    <a:lumOff val="35000"/>
                  </a:schemeClr>
                </a:solidFill>
                <a:latin typeface="+mn-lt"/>
              </a:rPr>
              <a:t>/m3N)</a:t>
            </a:r>
          </a:p>
          <a:p>
            <a:pPr marL="457200" indent="-457200" algn="just">
              <a:buAutoNum type="arabicParenR"/>
            </a:pPr>
            <a:r>
              <a:rPr lang="es-CL" sz="2000" dirty="0">
                <a:solidFill>
                  <a:schemeClr val="tx1">
                    <a:lumMod val="65000"/>
                    <a:lumOff val="35000"/>
                  </a:schemeClr>
                </a:solidFill>
                <a:latin typeface="+mn-lt"/>
              </a:rPr>
              <a:t>Se actualiza el plan operacional de episódicos críticos.</a:t>
            </a:r>
          </a:p>
          <a:p>
            <a:pPr algn="just"/>
            <a:endParaRPr lang="es-CL" sz="2000" b="1" dirty="0">
              <a:solidFill>
                <a:schemeClr val="tx1">
                  <a:lumMod val="65000"/>
                  <a:lumOff val="35000"/>
                </a:schemeClr>
              </a:solidFill>
              <a:latin typeface="+mn-lt"/>
            </a:endParaRPr>
          </a:p>
          <a:p>
            <a:pPr marL="342900" indent="-342900" algn="just">
              <a:buFont typeface="Wingdings" panose="05000000000000000000" pitchFamily="2" charset="2"/>
              <a:buChar char="Ø"/>
            </a:pPr>
            <a:r>
              <a:rPr lang="es-CL" sz="2000" b="1" dirty="0">
                <a:solidFill>
                  <a:schemeClr val="tx1">
                    <a:lumMod val="65000"/>
                    <a:lumOff val="35000"/>
                  </a:schemeClr>
                </a:solidFill>
                <a:latin typeface="+mn-lt"/>
              </a:rPr>
              <a:t>Objetivo de la norma: </a:t>
            </a:r>
          </a:p>
          <a:p>
            <a:pPr algn="just"/>
            <a:r>
              <a:rPr lang="es-CL" sz="2000" b="1" dirty="0">
                <a:solidFill>
                  <a:schemeClr val="tx1">
                    <a:lumMod val="65000"/>
                    <a:lumOff val="35000"/>
                  </a:schemeClr>
                </a:solidFill>
                <a:latin typeface="+mn-lt"/>
              </a:rPr>
              <a:t>	</a:t>
            </a:r>
            <a:r>
              <a:rPr lang="es-CL" sz="2000" dirty="0">
                <a:solidFill>
                  <a:schemeClr val="tx1">
                    <a:lumMod val="65000"/>
                    <a:lumOff val="35000"/>
                  </a:schemeClr>
                </a:solidFill>
                <a:latin typeface="+mn-lt"/>
              </a:rPr>
              <a:t>Proteger la salud de las personas, de los efectos agudos y 	crónicos, generados por la exposición a concentraciones en el 	aire 	de SO2. </a:t>
            </a:r>
          </a:p>
          <a:p>
            <a:pPr algn="just"/>
            <a:r>
              <a:rPr lang="es-CL" sz="2000" dirty="0">
                <a:solidFill>
                  <a:schemeClr val="tx1">
                    <a:lumMod val="65000"/>
                    <a:lumOff val="35000"/>
                  </a:schemeClr>
                </a:solidFill>
                <a:latin typeface="+mn-lt"/>
              </a:rPr>
              <a:t>	Las normas primarias de calidad ambiental aplican en todo el 		territorio nacional.</a:t>
            </a:r>
          </a:p>
          <a:p>
            <a:pPr algn="just"/>
            <a:endParaRPr lang="es-CL" sz="2000" b="1" dirty="0">
              <a:solidFill>
                <a:schemeClr val="tx1">
                  <a:lumMod val="65000"/>
                  <a:lumOff val="35000"/>
                </a:schemeClr>
              </a:solidFill>
            </a:endParaRPr>
          </a:p>
          <a:p>
            <a:pPr marL="342900" indent="-342900" algn="just">
              <a:buFont typeface="Wingdings" panose="05000000000000000000" pitchFamily="2" charset="2"/>
              <a:buChar char="Ø"/>
            </a:pPr>
            <a:r>
              <a:rPr lang="es-CL" sz="2000" b="1" dirty="0">
                <a:solidFill>
                  <a:schemeClr val="tx1">
                    <a:lumMod val="65000"/>
                    <a:lumOff val="35000"/>
                  </a:schemeClr>
                </a:solidFill>
                <a:latin typeface="+mn-lt"/>
              </a:rPr>
              <a:t>Objetivo del plan de contingencia:</a:t>
            </a:r>
            <a:endParaRPr lang="es-CL" sz="2000" dirty="0">
              <a:solidFill>
                <a:schemeClr val="tx1">
                  <a:lumMod val="65000"/>
                  <a:lumOff val="35000"/>
                </a:schemeClr>
              </a:solidFill>
              <a:latin typeface="+mn-lt"/>
            </a:endParaRPr>
          </a:p>
          <a:p>
            <a:pPr algn="just"/>
            <a:r>
              <a:rPr lang="es-CL" sz="2000" dirty="0">
                <a:solidFill>
                  <a:schemeClr val="tx1">
                    <a:lumMod val="65000"/>
                    <a:lumOff val="35000"/>
                  </a:schemeClr>
                </a:solidFill>
                <a:latin typeface="+mn-lt"/>
              </a:rPr>
              <a:t>	Reducir la exposición de la población en situaciones 	de 	episodios 	de contaminación.</a:t>
            </a:r>
          </a:p>
        </p:txBody>
      </p:sp>
      <p:sp>
        <p:nvSpPr>
          <p:cNvPr id="5" name="4 CuadroTexto"/>
          <p:cNvSpPr txBox="1"/>
          <p:nvPr/>
        </p:nvSpPr>
        <p:spPr>
          <a:xfrm>
            <a:off x="454583" y="149254"/>
            <a:ext cx="8087682" cy="461665"/>
          </a:xfrm>
          <a:prstGeom prst="rect">
            <a:avLst/>
          </a:prstGeom>
          <a:noFill/>
        </p:spPr>
        <p:txBody>
          <a:bodyPr wrap="square" rtlCol="0">
            <a:spAutoFit/>
          </a:bodyPr>
          <a:lstStyle/>
          <a:p>
            <a:r>
              <a:rPr lang="es-CL" sz="24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NORMA DE CALIDAD DE DIOXIDO DE AZUFRE</a:t>
            </a:r>
          </a:p>
        </p:txBody>
      </p:sp>
      <p:sp>
        <p:nvSpPr>
          <p:cNvPr id="9" name="8 Marcador de número de diapositiva"/>
          <p:cNvSpPr>
            <a:spLocks noGrp="1"/>
          </p:cNvSpPr>
          <p:nvPr>
            <p:ph type="sldNum" sz="quarter" idx="11"/>
          </p:nvPr>
        </p:nvSpPr>
        <p:spPr/>
        <p:txBody>
          <a:bodyPr/>
          <a:lstStyle/>
          <a:p>
            <a:pPr>
              <a:defRPr/>
            </a:pPr>
            <a:fld id="{81CEF7DE-3D0B-4599-9ABE-B6AACB7F3490}" type="slidenum">
              <a:rPr lang="en-US" smtClean="0"/>
              <a:pPr>
                <a:defRPr/>
              </a:pPr>
              <a:t>7</a:t>
            </a:fld>
            <a:endParaRPr lang="en-US"/>
          </a:p>
        </p:txBody>
      </p:sp>
      <p:sp>
        <p:nvSpPr>
          <p:cNvPr id="10" name="9 Marcador de pie de página"/>
          <p:cNvSpPr>
            <a:spLocks noGrp="1"/>
          </p:cNvSpPr>
          <p:nvPr>
            <p:ph type="ftr" sz="quarter" idx="10"/>
          </p:nvPr>
        </p:nvSpPr>
        <p:spPr/>
        <p:txBody>
          <a:bodyPr/>
          <a:lstStyle/>
          <a:p>
            <a:pPr>
              <a:defRPr/>
            </a:pPr>
            <a:r>
              <a:rPr lang="es-CL"/>
              <a:t>Gobierno de Chile | Ministerio de Minería </a:t>
            </a:r>
            <a:endParaRPr lang="en-US"/>
          </a:p>
        </p:txBody>
      </p:sp>
    </p:spTree>
    <p:extLst>
      <p:ext uri="{BB962C8B-B14F-4D97-AF65-F5344CB8AC3E}">
        <p14:creationId xmlns:p14="http://schemas.microsoft.com/office/powerpoint/2010/main" val="20798157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7 Diagrama"/>
          <p:cNvGraphicFramePr/>
          <p:nvPr>
            <p:extLst>
              <p:ext uri="{D42A27DB-BD31-4B8C-83A1-F6EECF244321}">
                <p14:modId xmlns:p14="http://schemas.microsoft.com/office/powerpoint/2010/main" val="991955279"/>
              </p:ext>
            </p:extLst>
          </p:nvPr>
        </p:nvGraphicFramePr>
        <p:xfrm>
          <a:off x="363919" y="496941"/>
          <a:ext cx="8780081" cy="11612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9 CuadroTexto"/>
          <p:cNvSpPr txBox="1"/>
          <p:nvPr/>
        </p:nvSpPr>
        <p:spPr>
          <a:xfrm>
            <a:off x="1494668" y="1647063"/>
            <a:ext cx="1579480" cy="830997"/>
          </a:xfrm>
          <a:prstGeom prst="rect">
            <a:avLst/>
          </a:prstGeom>
          <a:noFill/>
        </p:spPr>
        <p:txBody>
          <a:bodyPr wrap="square" rtlCol="0">
            <a:spAutoFit/>
          </a:bodyPr>
          <a:lstStyle/>
          <a:p>
            <a:pPr algn="ctr"/>
            <a:r>
              <a:rPr lang="es-CL" sz="1600" b="1" dirty="0">
                <a:solidFill>
                  <a:srgbClr val="4F81BD"/>
                </a:solidFill>
                <a:latin typeface="+mn-lt"/>
              </a:rPr>
              <a:t>D.S. Nº185 </a:t>
            </a:r>
          </a:p>
          <a:p>
            <a:pPr algn="ctr"/>
            <a:r>
              <a:rPr lang="es-CL" sz="1600" b="1" dirty="0">
                <a:solidFill>
                  <a:srgbClr val="4F81BD"/>
                </a:solidFill>
                <a:latin typeface="+mn-lt"/>
              </a:rPr>
              <a:t>Ministerio de Minería</a:t>
            </a:r>
          </a:p>
        </p:txBody>
      </p:sp>
      <p:sp>
        <p:nvSpPr>
          <p:cNvPr id="11" name="10 CuadroTexto"/>
          <p:cNvSpPr txBox="1"/>
          <p:nvPr/>
        </p:nvSpPr>
        <p:spPr>
          <a:xfrm>
            <a:off x="3054768" y="1835631"/>
            <a:ext cx="1368152" cy="584775"/>
          </a:xfrm>
          <a:prstGeom prst="rect">
            <a:avLst/>
          </a:prstGeom>
          <a:noFill/>
        </p:spPr>
        <p:txBody>
          <a:bodyPr wrap="square" rtlCol="0">
            <a:spAutoFit/>
          </a:bodyPr>
          <a:lstStyle/>
          <a:p>
            <a:pPr algn="ctr"/>
            <a:r>
              <a:rPr lang="es-CL" sz="1600" b="1" dirty="0">
                <a:solidFill>
                  <a:srgbClr val="4F81BD"/>
                </a:solidFill>
                <a:latin typeface="+mn-lt"/>
              </a:rPr>
              <a:t>D. S. Nº113 </a:t>
            </a:r>
          </a:p>
          <a:p>
            <a:pPr algn="ctr"/>
            <a:r>
              <a:rPr lang="es-CL" sz="1600" b="1" dirty="0">
                <a:solidFill>
                  <a:srgbClr val="4F81BD"/>
                </a:solidFill>
                <a:latin typeface="+mn-lt"/>
              </a:rPr>
              <a:t>MINSEGPRES</a:t>
            </a:r>
          </a:p>
        </p:txBody>
      </p:sp>
      <mc:AlternateContent xmlns:mc="http://schemas.openxmlformats.org/markup-compatibility/2006" xmlns:a14="http://schemas.microsoft.com/office/drawing/2010/main">
        <mc:Choice Requires="a14">
          <p:graphicFrame>
            <p:nvGraphicFramePr>
              <p:cNvPr id="3" name="2 Tabla"/>
              <p:cNvGraphicFramePr>
                <a:graphicFrameLocks noGrp="1"/>
              </p:cNvGraphicFramePr>
              <p:nvPr>
                <p:extLst>
                  <p:ext uri="{D42A27DB-BD31-4B8C-83A1-F6EECF244321}">
                    <p14:modId xmlns:p14="http://schemas.microsoft.com/office/powerpoint/2010/main" val="2370294042"/>
                  </p:ext>
                </p:extLst>
              </p:nvPr>
            </p:nvGraphicFramePr>
            <p:xfrm>
              <a:off x="611559" y="2476799"/>
              <a:ext cx="8306214" cy="4130530"/>
            </p:xfrm>
            <a:graphic>
              <a:graphicData uri="http://schemas.openxmlformats.org/drawingml/2006/table">
                <a:tbl>
                  <a:tblPr firstRow="1" bandRow="1">
                    <a:tableStyleId>{5C22544A-7EE6-4342-B048-85BDC9FD1C3A}</a:tableStyleId>
                  </a:tblPr>
                  <a:tblGrid>
                    <a:gridCol w="870991">
                      <a:extLst>
                        <a:ext uri="{9D8B030D-6E8A-4147-A177-3AD203B41FA5}">
                          <a16:colId xmlns:a16="http://schemas.microsoft.com/office/drawing/2014/main" xmlns="" val="20000"/>
                        </a:ext>
                      </a:extLst>
                    </a:gridCol>
                    <a:gridCol w="1560515">
                      <a:extLst>
                        <a:ext uri="{9D8B030D-6E8A-4147-A177-3AD203B41FA5}">
                          <a16:colId xmlns:a16="http://schemas.microsoft.com/office/drawing/2014/main" xmlns="" val="20001"/>
                        </a:ext>
                      </a:extLst>
                    </a:gridCol>
                    <a:gridCol w="1610854">
                      <a:extLst>
                        <a:ext uri="{9D8B030D-6E8A-4147-A177-3AD203B41FA5}">
                          <a16:colId xmlns:a16="http://schemas.microsoft.com/office/drawing/2014/main" xmlns="" val="20002"/>
                        </a:ext>
                      </a:extLst>
                    </a:gridCol>
                    <a:gridCol w="2131927">
                      <a:extLst>
                        <a:ext uri="{9D8B030D-6E8A-4147-A177-3AD203B41FA5}">
                          <a16:colId xmlns:a16="http://schemas.microsoft.com/office/drawing/2014/main" xmlns="" val="20003"/>
                        </a:ext>
                      </a:extLst>
                    </a:gridCol>
                    <a:gridCol w="2131927">
                      <a:extLst>
                        <a:ext uri="{9D8B030D-6E8A-4147-A177-3AD203B41FA5}">
                          <a16:colId xmlns:a16="http://schemas.microsoft.com/office/drawing/2014/main" xmlns="" val="20004"/>
                        </a:ext>
                      </a:extLst>
                    </a:gridCol>
                  </a:tblGrid>
                  <a:tr h="810637">
                    <a:tc>
                      <a:txBody>
                        <a:bodyPr/>
                        <a:lstStyle/>
                        <a:p>
                          <a:pPr algn="ctr"/>
                          <a:r>
                            <a:rPr lang="es-CL" sz="1400" b="1" dirty="0">
                              <a:solidFill>
                                <a:schemeClr val="accent2"/>
                              </a:solidFill>
                              <a:latin typeface="+mn-lt"/>
                            </a:rPr>
                            <a:t>Anual</a:t>
                          </a:r>
                        </a:p>
                      </a:txBody>
                      <a:tcPr anchor="ctr">
                        <a:solidFill>
                          <a:schemeClr val="accent1">
                            <a:lumMod val="20000"/>
                            <a:lumOff val="80000"/>
                          </a:schemeClr>
                        </a:solidFill>
                      </a:tcPr>
                    </a:tc>
                    <a:tc>
                      <a:txBody>
                        <a:bodyPr/>
                        <a:lstStyle/>
                        <a:p>
                          <a:pPr algn="ctr"/>
                          <a:r>
                            <a:rPr lang="es-CL" sz="1400" b="0" dirty="0">
                              <a:solidFill>
                                <a:schemeClr val="tx2"/>
                              </a:solidFill>
                              <a:latin typeface="+mn-lt"/>
                            </a:rPr>
                            <a:t>80</a:t>
                          </a:r>
                        </a:p>
                      </a:txBody>
                      <a:tcPr anchor="ctr">
                        <a:solidFill>
                          <a:schemeClr val="accent1">
                            <a:lumMod val="20000"/>
                            <a:lumOff val="80000"/>
                          </a:schemeClr>
                        </a:solidFill>
                      </a:tcPr>
                    </a:tc>
                    <a:tc>
                      <a:txBody>
                        <a:bodyPr/>
                        <a:lstStyle/>
                        <a:p>
                          <a:pPr algn="ctr"/>
                          <a:r>
                            <a:rPr lang="es-CL" sz="1400" b="0" dirty="0">
                              <a:solidFill>
                                <a:schemeClr val="tx2"/>
                              </a:solidFill>
                              <a:latin typeface="+mn-lt"/>
                            </a:rPr>
                            <a:t>Se mantiene</a:t>
                          </a:r>
                        </a:p>
                        <a:p>
                          <a:pPr algn="ctr"/>
                          <a:r>
                            <a:rPr lang="es-CL" sz="1400" b="0" dirty="0">
                              <a:solidFill>
                                <a:schemeClr val="tx2"/>
                              </a:solidFill>
                              <a:latin typeface="+mn-lt"/>
                            </a:rPr>
                            <a:t>80</a:t>
                          </a:r>
                        </a:p>
                      </a:txBody>
                      <a:tcPr anchor="ctr">
                        <a:solidFill>
                          <a:schemeClr val="accent1">
                            <a:lumMod val="20000"/>
                            <a:lumOff val="80000"/>
                          </a:schemeClr>
                        </a:solidFill>
                      </a:tcPr>
                    </a:tc>
                    <a:tc>
                      <a:txBody>
                        <a:bodyPr/>
                        <a:lstStyle/>
                        <a:p>
                          <a:pPr algn="ctr"/>
                          <a:r>
                            <a:rPr lang="es-CL" sz="1400" b="1" dirty="0">
                              <a:solidFill>
                                <a:schemeClr val="tx2"/>
                              </a:solidFill>
                              <a:latin typeface="+mn-lt"/>
                            </a:rPr>
                            <a:t>60</a:t>
                          </a:r>
                        </a:p>
                      </a:txBody>
                      <a:tcPr anchor="ctr">
                        <a:solidFill>
                          <a:schemeClr val="accent6">
                            <a:lumMod val="60000"/>
                            <a:lumOff val="40000"/>
                          </a:schemeClr>
                        </a:solidFill>
                      </a:tcPr>
                    </a:tc>
                    <a:tc>
                      <a:txBody>
                        <a:bodyPr/>
                        <a:lstStyle/>
                        <a:p>
                          <a:pPr algn="ctr"/>
                          <a:r>
                            <a:rPr lang="es-CL" sz="1400" b="1" dirty="0">
                              <a:solidFill>
                                <a:schemeClr val="tx2"/>
                              </a:solidFill>
                              <a:latin typeface="+mn-lt"/>
                              <a:sym typeface="Symbol"/>
                            </a:rPr>
                            <a:t>  70</a:t>
                          </a:r>
                          <a:endParaRPr lang="es-CL" sz="1400" b="1" dirty="0">
                            <a:solidFill>
                              <a:schemeClr val="tx2"/>
                            </a:solidFill>
                            <a:latin typeface="+mn-lt"/>
                          </a:endParaRPr>
                        </a:p>
                      </a:txBody>
                      <a:tcPr anchor="ctr">
                        <a:solidFill>
                          <a:schemeClr val="accent6">
                            <a:lumMod val="60000"/>
                            <a:lumOff val="40000"/>
                          </a:schemeClr>
                        </a:solidFill>
                      </a:tcPr>
                    </a:tc>
                    <a:extLst>
                      <a:ext uri="{0D108BD9-81ED-4DB2-BD59-A6C34878D82A}">
                        <a16:rowId xmlns:a16="http://schemas.microsoft.com/office/drawing/2014/main" xmlns="" val="10000"/>
                      </a:ext>
                    </a:extLst>
                  </a:tr>
                  <a:tr h="929971">
                    <a:tc>
                      <a:txBody>
                        <a:bodyPr/>
                        <a:lstStyle/>
                        <a:p>
                          <a:pPr algn="ctr"/>
                          <a:r>
                            <a:rPr lang="es-CL" sz="1400" b="1" dirty="0">
                              <a:solidFill>
                                <a:schemeClr val="accent2"/>
                              </a:solidFill>
                              <a:latin typeface="+mn-lt"/>
                            </a:rPr>
                            <a:t>24 horas</a:t>
                          </a:r>
                        </a:p>
                      </a:txBody>
                      <a:tcPr anchor="c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L" sz="1400" b="0" dirty="0">
                              <a:solidFill>
                                <a:schemeClr val="tx2"/>
                              </a:solidFill>
                              <a:latin typeface="+mn-lt"/>
                            </a:rPr>
                            <a:t>365</a:t>
                          </a:r>
                        </a:p>
                      </a:txBody>
                      <a:tcPr anchor="c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L" sz="1400" b="0" dirty="0">
                              <a:solidFill>
                                <a:schemeClr val="tx2"/>
                              </a:solidFill>
                              <a:latin typeface="+mn-lt"/>
                              <a:sym typeface="Symbol"/>
                            </a:rPr>
                            <a:t> </a:t>
                          </a:r>
                          <a:r>
                            <a:rPr lang="es-CL" sz="1400" b="0" dirty="0">
                              <a:solidFill>
                                <a:schemeClr val="tx2"/>
                              </a:solidFill>
                              <a:latin typeface="+mn-lt"/>
                            </a:rPr>
                            <a:t>250</a:t>
                          </a:r>
                        </a:p>
                      </a:txBody>
                      <a:tcPr anchor="c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lang="es-CL" sz="1400" b="1" dirty="0">
                              <a:solidFill>
                                <a:schemeClr val="tx2"/>
                              </a:solidFill>
                              <a:latin typeface="+mn-lt"/>
                              <a:sym typeface="Symbol"/>
                            </a:rPr>
                            <a:t>150</a:t>
                          </a:r>
                        </a:p>
                      </a:txBody>
                      <a:tcPr anchor="ctr">
                        <a:solidFill>
                          <a:schemeClr val="accent6">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lang="es-CL" sz="1400" b="1" dirty="0">
                              <a:solidFill>
                                <a:schemeClr val="tx2"/>
                              </a:solidFill>
                              <a:latin typeface="+mn-lt"/>
                              <a:sym typeface="Symbol"/>
                            </a:rPr>
                            <a:t> 200</a:t>
                          </a:r>
                        </a:p>
                      </a:txBody>
                      <a:tcPr anchor="ctr">
                        <a:solidFill>
                          <a:schemeClr val="accent6">
                            <a:lumMod val="60000"/>
                            <a:lumOff val="40000"/>
                          </a:schemeClr>
                        </a:solidFill>
                      </a:tcPr>
                    </a:tc>
                    <a:extLst>
                      <a:ext uri="{0D108BD9-81ED-4DB2-BD59-A6C34878D82A}">
                        <a16:rowId xmlns:a16="http://schemas.microsoft.com/office/drawing/2014/main" xmlns="" val="10001"/>
                      </a:ext>
                    </a:extLst>
                  </a:tr>
                  <a:tr h="699065">
                    <a:tc>
                      <a:txBody>
                        <a:bodyPr/>
                        <a:lstStyle/>
                        <a:p>
                          <a:pPr algn="ctr"/>
                          <a:r>
                            <a:rPr lang="es-CL" sz="1400" b="1" dirty="0">
                              <a:solidFill>
                                <a:schemeClr val="accent2"/>
                              </a:solidFill>
                              <a:latin typeface="+mn-lt"/>
                            </a:rPr>
                            <a:t>1 hora</a:t>
                          </a:r>
                        </a:p>
                      </a:txBody>
                      <a:tcPr anchor="ctr">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L" sz="1400" b="0" dirty="0">
                              <a:solidFill>
                                <a:schemeClr val="tx2"/>
                              </a:solidFill>
                              <a:latin typeface="+mn-lt"/>
                            </a:rPr>
                            <a:t>No hay</a:t>
                          </a:r>
                        </a:p>
                      </a:txBody>
                      <a:tcPr anchor="ctr">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L" sz="1400" b="0" dirty="0">
                              <a:solidFill>
                                <a:schemeClr val="tx2"/>
                              </a:solidFill>
                              <a:latin typeface="+mn-lt"/>
                            </a:rPr>
                            <a:t>No hay </a:t>
                          </a:r>
                        </a:p>
                      </a:txBody>
                      <a:tcPr anchor="ctr">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L" sz="1400" b="1" dirty="0">
                              <a:solidFill>
                                <a:schemeClr val="tx2"/>
                              </a:solidFill>
                              <a:latin typeface="+mn-lt"/>
                            </a:rPr>
                            <a:t>500</a:t>
                          </a:r>
                        </a:p>
                      </a:txBody>
                      <a:tcPr anchor="ctr">
                        <a:solidFill>
                          <a:schemeClr val="accent6">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L" sz="1400" b="1" dirty="0">
                              <a:solidFill>
                                <a:schemeClr val="tx2"/>
                              </a:solidFill>
                              <a:latin typeface="+mn-lt"/>
                            </a:rPr>
                            <a:t>500</a:t>
                          </a:r>
                        </a:p>
                      </a:txBody>
                      <a:tcPr anchor="ctr">
                        <a:solidFill>
                          <a:schemeClr val="accent6">
                            <a:lumMod val="60000"/>
                            <a:lumOff val="40000"/>
                          </a:schemeClr>
                        </a:solidFill>
                      </a:tcPr>
                    </a:tc>
                    <a:extLst>
                      <a:ext uri="{0D108BD9-81ED-4DB2-BD59-A6C34878D82A}">
                        <a16:rowId xmlns:a16="http://schemas.microsoft.com/office/drawing/2014/main" xmlns="" val="10002"/>
                      </a:ext>
                    </a:extLst>
                  </a:tr>
                  <a:tr h="1690857">
                    <a:tc>
                      <a:txBody>
                        <a:bodyPr/>
                        <a:lstStyle/>
                        <a:p>
                          <a:pPr algn="ctr"/>
                          <a:r>
                            <a:rPr lang="es-CL" sz="1400" b="1" dirty="0">
                              <a:solidFill>
                                <a:schemeClr val="accent2"/>
                              </a:solidFill>
                              <a:latin typeface="+mn-lt"/>
                            </a:rPr>
                            <a:t>Niveles</a:t>
                          </a:r>
                          <a:r>
                            <a:rPr lang="es-CL" sz="1400" b="1" baseline="0" dirty="0">
                              <a:solidFill>
                                <a:schemeClr val="accent2"/>
                              </a:solidFill>
                              <a:latin typeface="+mn-lt"/>
                            </a:rPr>
                            <a:t> de</a:t>
                          </a:r>
                        </a:p>
                        <a:p>
                          <a:pPr algn="ctr"/>
                          <a:r>
                            <a:rPr lang="es-CL" sz="1400" b="1" baseline="0" dirty="0">
                              <a:solidFill>
                                <a:schemeClr val="accent2"/>
                              </a:solidFill>
                              <a:latin typeface="+mn-lt"/>
                            </a:rPr>
                            <a:t>Emergencia</a:t>
                          </a:r>
                        </a:p>
                        <a:p>
                          <a:pPr algn="ctr"/>
                          <a:endParaRPr lang="es-CL" sz="1400" b="1" dirty="0">
                            <a:solidFill>
                              <a:schemeClr val="accent2"/>
                            </a:solidFill>
                            <a:latin typeface="+mn-lt"/>
                          </a:endParaRPr>
                        </a:p>
                      </a:txBody>
                      <a:tcPr anchor="ctr">
                        <a:noFill/>
                      </a:tcPr>
                    </a:tc>
                    <a:tc>
                      <a:txBody>
                        <a:bodyPr/>
                        <a:lstStyle/>
                        <a:p>
                          <a:pPr algn="l"/>
                          <a:r>
                            <a:rPr lang="es-CL" sz="1400" b="1" dirty="0">
                              <a:solidFill>
                                <a:schemeClr val="tx2"/>
                              </a:solidFill>
                              <a:latin typeface="+mn-lt"/>
                            </a:rPr>
                            <a:t>Alerta: 1.962-2.615</a:t>
                          </a:r>
                        </a:p>
                        <a:p>
                          <a:pPr algn="l"/>
                          <a:r>
                            <a:rPr lang="es-CL" sz="1400" b="1" dirty="0">
                              <a:solidFill>
                                <a:schemeClr val="tx2"/>
                              </a:solidFill>
                              <a:latin typeface="+mn-lt"/>
                            </a:rPr>
                            <a:t>Advertencia: 2.616-3.923</a:t>
                          </a:r>
                        </a:p>
                        <a:p>
                          <a:pPr algn="l"/>
                          <a:r>
                            <a:rPr lang="es-CL" sz="1400" b="1" dirty="0">
                              <a:solidFill>
                                <a:schemeClr val="tx2"/>
                              </a:solidFill>
                              <a:latin typeface="+mn-lt"/>
                            </a:rPr>
                            <a:t>Emergencia: </a:t>
                          </a:r>
                          <a14:m>
                            <m:oMath xmlns:m="http://schemas.openxmlformats.org/officeDocument/2006/math">
                              <m:r>
                                <a:rPr lang="es-CL" sz="1400" b="1" i="1" dirty="0" smtClean="0">
                                  <a:solidFill>
                                    <a:schemeClr val="tx2"/>
                                  </a:solidFill>
                                  <a:latin typeface="Cambria Math" panose="02040503050406030204" pitchFamily="18" charset="0"/>
                                  <a:ea typeface="Cambria Math"/>
                                </a:rPr>
                                <m:t>≥</m:t>
                              </m:r>
                            </m:oMath>
                          </a14:m>
                          <a:r>
                            <a:rPr lang="es-CL" sz="1400" b="1" dirty="0">
                              <a:solidFill>
                                <a:schemeClr val="tx2"/>
                              </a:solidFill>
                              <a:latin typeface="+mn-lt"/>
                            </a:rPr>
                            <a:t> 3.924</a:t>
                          </a:r>
                        </a:p>
                      </a:txBody>
                      <a:tcPr anchor="ctr">
                        <a:solidFill>
                          <a:schemeClr val="accent6">
                            <a:lumMod val="20000"/>
                            <a:lumOff val="80000"/>
                          </a:schemeClr>
                        </a:solidFill>
                      </a:tcPr>
                    </a:tc>
                    <a:tc>
                      <a:txBody>
                        <a:bodyPr/>
                        <a:lstStyle/>
                        <a:p>
                          <a:pPr marL="0" algn="ctr" defTabSz="914400" rtl="0" eaLnBrk="1" latinLnBrk="0" hangingPunct="1"/>
                          <a:r>
                            <a:rPr lang="es-CL" sz="1400" b="0" kern="1200" dirty="0">
                              <a:solidFill>
                                <a:schemeClr val="tx2"/>
                              </a:solidFill>
                              <a:latin typeface="+mn-lt"/>
                              <a:ea typeface="+mn-ea"/>
                              <a:cs typeface="+mn-cs"/>
                            </a:rPr>
                            <a:t>Se mantiene</a:t>
                          </a:r>
                        </a:p>
                      </a:txBody>
                      <a:tcPr anchor="ctr">
                        <a:solidFill>
                          <a:schemeClr val="accent6">
                            <a:lumMod val="20000"/>
                            <a:lumOff val="80000"/>
                          </a:schemeClr>
                        </a:solidFill>
                      </a:tcPr>
                    </a:tc>
                    <a:tc>
                      <a:txBody>
                        <a:bodyPr/>
                        <a:lstStyle/>
                        <a:p>
                          <a:pPr marL="0" algn="l" defTabSz="457189" rtl="0" eaLnBrk="1" latinLnBrk="0" hangingPunct="1"/>
                          <a:r>
                            <a:rPr lang="es-CL" sz="1400" b="1" kern="1200" dirty="0">
                              <a:solidFill>
                                <a:schemeClr val="tx2"/>
                              </a:solidFill>
                              <a:latin typeface="+mn-lt"/>
                              <a:ea typeface="+mn-ea"/>
                              <a:cs typeface="+mn-cs"/>
                            </a:rPr>
                            <a:t>Alerta: 800-999</a:t>
                          </a:r>
                        </a:p>
                        <a:p>
                          <a:pPr marL="0" algn="l" defTabSz="457189" rtl="0" eaLnBrk="1" latinLnBrk="0" hangingPunct="1"/>
                          <a:r>
                            <a:rPr lang="es-CL" sz="1400" b="1" kern="1200" dirty="0">
                              <a:solidFill>
                                <a:schemeClr val="tx2"/>
                              </a:solidFill>
                              <a:latin typeface="+mn-lt"/>
                              <a:ea typeface="+mn-ea"/>
                              <a:cs typeface="+mn-cs"/>
                            </a:rPr>
                            <a:t>Advertencia:</a:t>
                          </a:r>
                          <a:r>
                            <a:rPr lang="es-CL" sz="1400" b="1" kern="1200" baseline="0" dirty="0">
                              <a:solidFill>
                                <a:schemeClr val="tx2"/>
                              </a:solidFill>
                              <a:latin typeface="+mn-lt"/>
                              <a:ea typeface="+mn-ea"/>
                              <a:cs typeface="+mn-cs"/>
                            </a:rPr>
                            <a:t> 1000-1249</a:t>
                          </a:r>
                        </a:p>
                        <a:p>
                          <a:pPr marL="0" algn="l" defTabSz="457189" rtl="0" eaLnBrk="1" latinLnBrk="0" hangingPunct="1"/>
                          <a:r>
                            <a:rPr lang="es-CL" sz="1400" b="1" kern="1200" dirty="0">
                              <a:solidFill>
                                <a:schemeClr val="tx2"/>
                              </a:solidFill>
                              <a:latin typeface="+mn-lt"/>
                              <a:ea typeface="+mn-ea"/>
                              <a:cs typeface="+mn-cs"/>
                            </a:rPr>
                            <a:t>Emergencia: </a:t>
                          </a:r>
                          <a14:m>
                            <m:oMath xmlns:m="http://schemas.openxmlformats.org/officeDocument/2006/math">
                              <m:r>
                                <a:rPr lang="es-CL" sz="1400" b="1" kern="1200" dirty="0" smtClean="0">
                                  <a:solidFill>
                                    <a:schemeClr val="tx2"/>
                                  </a:solidFill>
                                  <a:latin typeface="Cambria Math" panose="02040503050406030204" pitchFamily="18" charset="0"/>
                                  <a:ea typeface="+mn-ea"/>
                                  <a:cs typeface="+mn-cs"/>
                                </a:rPr>
                                <m:t>≥</m:t>
                              </m:r>
                            </m:oMath>
                          </a14:m>
                          <a:r>
                            <a:rPr lang="es-CL" sz="1400" b="1" kern="1200" dirty="0">
                              <a:solidFill>
                                <a:schemeClr val="tx2"/>
                              </a:solidFill>
                              <a:latin typeface="+mn-lt"/>
                              <a:ea typeface="+mn-ea"/>
                              <a:cs typeface="+mn-cs"/>
                            </a:rPr>
                            <a:t> 1250 o superior</a:t>
                          </a:r>
                        </a:p>
                        <a:p>
                          <a:pPr marL="0" marR="0" indent="0" algn="ctr" defTabSz="914400" rtl="0" eaLnBrk="1" fontAlgn="auto" latinLnBrk="0" hangingPunct="1">
                            <a:lnSpc>
                              <a:spcPct val="100000"/>
                            </a:lnSpc>
                            <a:spcBef>
                              <a:spcPts val="0"/>
                            </a:spcBef>
                            <a:spcAft>
                              <a:spcPts val="0"/>
                            </a:spcAft>
                            <a:buClrTx/>
                            <a:buSzTx/>
                            <a:buFontTx/>
                            <a:buNone/>
                            <a:tabLst/>
                            <a:defRPr/>
                          </a:pPr>
                          <a:endParaRPr lang="es-CL" sz="1400" b="1" kern="1200" dirty="0">
                            <a:solidFill>
                              <a:srgbClr val="FFFF00"/>
                            </a:solidFill>
                            <a:latin typeface="+mn-lt"/>
                            <a:ea typeface="+mn-ea"/>
                            <a:cs typeface="+mn-cs"/>
                          </a:endParaRPr>
                        </a:p>
                      </a:txBody>
                      <a:tcPr anchor="ctr">
                        <a:solidFill>
                          <a:schemeClr val="accent6">
                            <a:lumMod val="60000"/>
                            <a:lumOff val="40000"/>
                          </a:schemeClr>
                        </a:solidFill>
                      </a:tcPr>
                    </a:tc>
                    <a:tc>
                      <a:txBody>
                        <a:bodyPr/>
                        <a:lstStyle/>
                        <a:p>
                          <a:pPr marL="0" algn="l" defTabSz="457189" rtl="0" eaLnBrk="1" latinLnBrk="0" hangingPunct="1"/>
                          <a:r>
                            <a:rPr lang="es-CL" sz="1400" b="1" kern="1200" dirty="0">
                              <a:solidFill>
                                <a:schemeClr val="tx2"/>
                              </a:solidFill>
                              <a:latin typeface="+mn-lt"/>
                              <a:ea typeface="+mn-ea"/>
                              <a:cs typeface="+mn-cs"/>
                            </a:rPr>
                            <a:t>Alerta: 800-999</a:t>
                          </a:r>
                        </a:p>
                        <a:p>
                          <a:pPr marL="0" algn="l" defTabSz="457189" rtl="0" eaLnBrk="1" latinLnBrk="0" hangingPunct="1"/>
                          <a:r>
                            <a:rPr lang="es-CL" sz="1400" b="1" kern="1200" dirty="0">
                              <a:solidFill>
                                <a:schemeClr val="tx2"/>
                              </a:solidFill>
                              <a:latin typeface="+mn-lt"/>
                              <a:ea typeface="+mn-ea"/>
                              <a:cs typeface="+mn-cs"/>
                            </a:rPr>
                            <a:t>Advertencia:</a:t>
                          </a:r>
                          <a:r>
                            <a:rPr lang="es-CL" sz="1400" b="1" kern="1200" baseline="0" dirty="0">
                              <a:solidFill>
                                <a:schemeClr val="tx2"/>
                              </a:solidFill>
                              <a:latin typeface="+mn-lt"/>
                              <a:ea typeface="+mn-ea"/>
                              <a:cs typeface="+mn-cs"/>
                            </a:rPr>
                            <a:t> 1000-1249</a:t>
                          </a:r>
                        </a:p>
                        <a:p>
                          <a:pPr marL="0" algn="l" defTabSz="457189" rtl="0" eaLnBrk="1" latinLnBrk="0" hangingPunct="1"/>
                          <a:r>
                            <a:rPr lang="es-CL" sz="1400" b="1" kern="1200" dirty="0">
                              <a:solidFill>
                                <a:schemeClr val="tx2"/>
                              </a:solidFill>
                              <a:latin typeface="+mn-lt"/>
                              <a:ea typeface="+mn-ea"/>
                              <a:cs typeface="+mn-cs"/>
                            </a:rPr>
                            <a:t>Emergencia: </a:t>
                          </a:r>
                          <a14:m>
                            <m:oMath xmlns:m="http://schemas.openxmlformats.org/officeDocument/2006/math">
                              <m:r>
                                <a:rPr lang="es-CL" sz="1400" b="1" kern="1200" dirty="0" smtClean="0">
                                  <a:solidFill>
                                    <a:schemeClr val="tx2"/>
                                  </a:solidFill>
                                  <a:latin typeface="Cambria Math" panose="02040503050406030204" pitchFamily="18" charset="0"/>
                                  <a:ea typeface="+mn-ea"/>
                                  <a:cs typeface="+mn-cs"/>
                                </a:rPr>
                                <m:t>≥</m:t>
                              </m:r>
                            </m:oMath>
                          </a14:m>
                          <a:r>
                            <a:rPr lang="es-CL" sz="1400" b="1" kern="1200" dirty="0">
                              <a:solidFill>
                                <a:schemeClr val="tx2"/>
                              </a:solidFill>
                              <a:latin typeface="+mn-lt"/>
                              <a:ea typeface="+mn-ea"/>
                              <a:cs typeface="+mn-cs"/>
                            </a:rPr>
                            <a:t> 1250 o superior</a:t>
                          </a:r>
                        </a:p>
                        <a:p>
                          <a:pPr marL="0" marR="0" indent="0" algn="ctr" defTabSz="914400" rtl="0" eaLnBrk="1" fontAlgn="auto" latinLnBrk="0" hangingPunct="1">
                            <a:lnSpc>
                              <a:spcPct val="100000"/>
                            </a:lnSpc>
                            <a:spcBef>
                              <a:spcPts val="0"/>
                            </a:spcBef>
                            <a:spcAft>
                              <a:spcPts val="0"/>
                            </a:spcAft>
                            <a:buClrTx/>
                            <a:buSzTx/>
                            <a:buFontTx/>
                            <a:buNone/>
                            <a:tabLst/>
                            <a:defRPr/>
                          </a:pPr>
                          <a:endParaRPr lang="es-CL" sz="1400" b="1" kern="1200" dirty="0">
                            <a:solidFill>
                              <a:srgbClr val="FFFF00"/>
                            </a:solidFill>
                            <a:latin typeface="+mn-lt"/>
                            <a:ea typeface="+mn-ea"/>
                            <a:cs typeface="+mn-cs"/>
                          </a:endParaRPr>
                        </a:p>
                      </a:txBody>
                      <a:tcPr anchor="ctr">
                        <a:solidFill>
                          <a:schemeClr val="accent6">
                            <a:lumMod val="60000"/>
                            <a:lumOff val="40000"/>
                          </a:schemeClr>
                        </a:solidFill>
                      </a:tcPr>
                    </a:tc>
                    <a:extLst>
                      <a:ext uri="{0D108BD9-81ED-4DB2-BD59-A6C34878D82A}">
                        <a16:rowId xmlns:a16="http://schemas.microsoft.com/office/drawing/2014/main" xmlns="" val="10003"/>
                      </a:ext>
                    </a:extLst>
                  </a:tr>
                </a:tbl>
              </a:graphicData>
            </a:graphic>
          </p:graphicFrame>
        </mc:Choice>
        <mc:Fallback xmlns="">
          <p:graphicFrame>
            <p:nvGraphicFramePr>
              <p:cNvPr id="3" name="2 Tabla"/>
              <p:cNvGraphicFramePr>
                <a:graphicFrameLocks noGrp="1"/>
              </p:cNvGraphicFramePr>
              <p:nvPr>
                <p:extLst>
                  <p:ext uri="{D42A27DB-BD31-4B8C-83A1-F6EECF244321}">
                    <p14:modId xmlns:p14="http://schemas.microsoft.com/office/powerpoint/2010/main" val="2370294042"/>
                  </p:ext>
                </p:extLst>
              </p:nvPr>
            </p:nvGraphicFramePr>
            <p:xfrm>
              <a:off x="611559" y="2476799"/>
              <a:ext cx="8306214" cy="4130530"/>
            </p:xfrm>
            <a:graphic>
              <a:graphicData uri="http://schemas.openxmlformats.org/drawingml/2006/table">
                <a:tbl>
                  <a:tblPr firstRow="1" bandRow="1">
                    <a:tableStyleId>{5C22544A-7EE6-4342-B048-85BDC9FD1C3A}</a:tableStyleId>
                  </a:tblPr>
                  <a:tblGrid>
                    <a:gridCol w="870991">
                      <a:extLst>
                        <a:ext uri="{9D8B030D-6E8A-4147-A177-3AD203B41FA5}">
                          <a16:colId xmlns:a16="http://schemas.microsoft.com/office/drawing/2014/main" val="20000"/>
                        </a:ext>
                      </a:extLst>
                    </a:gridCol>
                    <a:gridCol w="1560515">
                      <a:extLst>
                        <a:ext uri="{9D8B030D-6E8A-4147-A177-3AD203B41FA5}">
                          <a16:colId xmlns:a16="http://schemas.microsoft.com/office/drawing/2014/main" val="20001"/>
                        </a:ext>
                      </a:extLst>
                    </a:gridCol>
                    <a:gridCol w="1610854">
                      <a:extLst>
                        <a:ext uri="{9D8B030D-6E8A-4147-A177-3AD203B41FA5}">
                          <a16:colId xmlns:a16="http://schemas.microsoft.com/office/drawing/2014/main" val="20002"/>
                        </a:ext>
                      </a:extLst>
                    </a:gridCol>
                    <a:gridCol w="2131927">
                      <a:extLst>
                        <a:ext uri="{9D8B030D-6E8A-4147-A177-3AD203B41FA5}">
                          <a16:colId xmlns:a16="http://schemas.microsoft.com/office/drawing/2014/main" val="20003"/>
                        </a:ext>
                      </a:extLst>
                    </a:gridCol>
                    <a:gridCol w="2131927">
                      <a:extLst>
                        <a:ext uri="{9D8B030D-6E8A-4147-A177-3AD203B41FA5}">
                          <a16:colId xmlns:a16="http://schemas.microsoft.com/office/drawing/2014/main" val="20004"/>
                        </a:ext>
                      </a:extLst>
                    </a:gridCol>
                  </a:tblGrid>
                  <a:tr h="810637">
                    <a:tc>
                      <a:txBody>
                        <a:bodyPr/>
                        <a:lstStyle/>
                        <a:p>
                          <a:pPr algn="ctr"/>
                          <a:r>
                            <a:rPr lang="es-CL" sz="1400" b="1" dirty="0">
                              <a:solidFill>
                                <a:schemeClr val="accent2"/>
                              </a:solidFill>
                              <a:latin typeface="+mn-lt"/>
                            </a:rPr>
                            <a:t>Anual</a:t>
                          </a:r>
                        </a:p>
                      </a:txBody>
                      <a:tcPr anchor="ctr">
                        <a:solidFill>
                          <a:schemeClr val="accent1">
                            <a:lumMod val="20000"/>
                            <a:lumOff val="80000"/>
                          </a:schemeClr>
                        </a:solidFill>
                      </a:tcPr>
                    </a:tc>
                    <a:tc>
                      <a:txBody>
                        <a:bodyPr/>
                        <a:lstStyle/>
                        <a:p>
                          <a:pPr algn="ctr"/>
                          <a:r>
                            <a:rPr lang="es-CL" sz="1400" b="0" dirty="0">
                              <a:solidFill>
                                <a:schemeClr val="tx2"/>
                              </a:solidFill>
                              <a:latin typeface="+mn-lt"/>
                            </a:rPr>
                            <a:t>80</a:t>
                          </a:r>
                        </a:p>
                      </a:txBody>
                      <a:tcPr anchor="ctr">
                        <a:solidFill>
                          <a:schemeClr val="accent1">
                            <a:lumMod val="20000"/>
                            <a:lumOff val="80000"/>
                          </a:schemeClr>
                        </a:solidFill>
                      </a:tcPr>
                    </a:tc>
                    <a:tc>
                      <a:txBody>
                        <a:bodyPr/>
                        <a:lstStyle/>
                        <a:p>
                          <a:pPr algn="ctr"/>
                          <a:r>
                            <a:rPr lang="es-CL" sz="1400" b="0" dirty="0">
                              <a:solidFill>
                                <a:schemeClr val="tx2"/>
                              </a:solidFill>
                              <a:latin typeface="+mn-lt"/>
                            </a:rPr>
                            <a:t>Se mantiene</a:t>
                          </a:r>
                        </a:p>
                        <a:p>
                          <a:pPr algn="ctr"/>
                          <a:r>
                            <a:rPr lang="es-CL" sz="1400" b="0" dirty="0">
                              <a:solidFill>
                                <a:schemeClr val="tx2"/>
                              </a:solidFill>
                              <a:latin typeface="+mn-lt"/>
                            </a:rPr>
                            <a:t>80</a:t>
                          </a:r>
                        </a:p>
                      </a:txBody>
                      <a:tcPr anchor="ctr">
                        <a:solidFill>
                          <a:schemeClr val="accent1">
                            <a:lumMod val="20000"/>
                            <a:lumOff val="80000"/>
                          </a:schemeClr>
                        </a:solidFill>
                      </a:tcPr>
                    </a:tc>
                    <a:tc>
                      <a:txBody>
                        <a:bodyPr/>
                        <a:lstStyle/>
                        <a:p>
                          <a:pPr algn="ctr"/>
                          <a:r>
                            <a:rPr lang="es-CL" sz="1400" b="1" dirty="0">
                              <a:solidFill>
                                <a:schemeClr val="tx2"/>
                              </a:solidFill>
                              <a:latin typeface="+mn-lt"/>
                            </a:rPr>
                            <a:t>60</a:t>
                          </a:r>
                        </a:p>
                      </a:txBody>
                      <a:tcPr anchor="ctr">
                        <a:solidFill>
                          <a:schemeClr val="accent6">
                            <a:lumMod val="60000"/>
                            <a:lumOff val="40000"/>
                          </a:schemeClr>
                        </a:solidFill>
                      </a:tcPr>
                    </a:tc>
                    <a:tc>
                      <a:txBody>
                        <a:bodyPr/>
                        <a:lstStyle/>
                        <a:p>
                          <a:pPr algn="ctr"/>
                          <a:r>
                            <a:rPr lang="es-CL" sz="1400" b="1" dirty="0">
                              <a:solidFill>
                                <a:schemeClr val="tx2"/>
                              </a:solidFill>
                              <a:latin typeface="+mn-lt"/>
                              <a:sym typeface="Symbol"/>
                            </a:rPr>
                            <a:t>  70</a:t>
                          </a:r>
                          <a:endParaRPr lang="es-CL" sz="1400" b="1" dirty="0">
                            <a:solidFill>
                              <a:schemeClr val="tx2"/>
                            </a:solidFill>
                            <a:latin typeface="+mn-lt"/>
                          </a:endParaRPr>
                        </a:p>
                      </a:txBody>
                      <a:tcPr anchor="ctr">
                        <a:solidFill>
                          <a:schemeClr val="accent6">
                            <a:lumMod val="60000"/>
                            <a:lumOff val="40000"/>
                          </a:schemeClr>
                        </a:solidFill>
                      </a:tcPr>
                    </a:tc>
                    <a:extLst>
                      <a:ext uri="{0D108BD9-81ED-4DB2-BD59-A6C34878D82A}">
                        <a16:rowId xmlns:a16="http://schemas.microsoft.com/office/drawing/2014/main" val="10000"/>
                      </a:ext>
                    </a:extLst>
                  </a:tr>
                  <a:tr h="929971">
                    <a:tc>
                      <a:txBody>
                        <a:bodyPr/>
                        <a:lstStyle/>
                        <a:p>
                          <a:pPr algn="ctr"/>
                          <a:r>
                            <a:rPr lang="es-CL" sz="1400" b="1" dirty="0">
                              <a:solidFill>
                                <a:schemeClr val="accent2"/>
                              </a:solidFill>
                              <a:latin typeface="+mn-lt"/>
                            </a:rPr>
                            <a:t>24 horas</a:t>
                          </a:r>
                        </a:p>
                      </a:txBody>
                      <a:tcPr anchor="c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L" sz="1400" b="0" dirty="0">
                              <a:solidFill>
                                <a:schemeClr val="tx2"/>
                              </a:solidFill>
                              <a:latin typeface="+mn-lt"/>
                            </a:rPr>
                            <a:t>365</a:t>
                          </a:r>
                        </a:p>
                      </a:txBody>
                      <a:tcPr anchor="c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L" sz="1400" b="0" dirty="0">
                              <a:solidFill>
                                <a:schemeClr val="tx2"/>
                              </a:solidFill>
                              <a:latin typeface="+mn-lt"/>
                              <a:sym typeface="Symbol"/>
                            </a:rPr>
                            <a:t> </a:t>
                          </a:r>
                          <a:r>
                            <a:rPr lang="es-CL" sz="1400" b="0" dirty="0">
                              <a:solidFill>
                                <a:schemeClr val="tx2"/>
                              </a:solidFill>
                              <a:latin typeface="+mn-lt"/>
                            </a:rPr>
                            <a:t>250</a:t>
                          </a:r>
                        </a:p>
                      </a:txBody>
                      <a:tcPr anchor="c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lang="es-CL" sz="1400" b="1" dirty="0">
                              <a:solidFill>
                                <a:schemeClr val="tx2"/>
                              </a:solidFill>
                              <a:latin typeface="+mn-lt"/>
                              <a:sym typeface="Symbol"/>
                            </a:rPr>
                            <a:t>150</a:t>
                          </a:r>
                        </a:p>
                      </a:txBody>
                      <a:tcPr anchor="ctr">
                        <a:solidFill>
                          <a:schemeClr val="accent6">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lang="es-CL" sz="1400" b="1" dirty="0">
                              <a:solidFill>
                                <a:schemeClr val="tx2"/>
                              </a:solidFill>
                              <a:latin typeface="+mn-lt"/>
                              <a:sym typeface="Symbol"/>
                            </a:rPr>
                            <a:t> 200</a:t>
                          </a:r>
                        </a:p>
                      </a:txBody>
                      <a:tcPr anchor="ctr">
                        <a:solidFill>
                          <a:schemeClr val="accent6">
                            <a:lumMod val="60000"/>
                            <a:lumOff val="40000"/>
                          </a:schemeClr>
                        </a:solidFill>
                      </a:tcPr>
                    </a:tc>
                    <a:extLst>
                      <a:ext uri="{0D108BD9-81ED-4DB2-BD59-A6C34878D82A}">
                        <a16:rowId xmlns:a16="http://schemas.microsoft.com/office/drawing/2014/main" val="10001"/>
                      </a:ext>
                    </a:extLst>
                  </a:tr>
                  <a:tr h="699065">
                    <a:tc>
                      <a:txBody>
                        <a:bodyPr/>
                        <a:lstStyle/>
                        <a:p>
                          <a:pPr algn="ctr"/>
                          <a:r>
                            <a:rPr lang="es-CL" sz="1400" b="1" dirty="0">
                              <a:solidFill>
                                <a:schemeClr val="accent2"/>
                              </a:solidFill>
                              <a:latin typeface="+mn-lt"/>
                            </a:rPr>
                            <a:t>1 hora</a:t>
                          </a:r>
                        </a:p>
                      </a:txBody>
                      <a:tcPr anchor="ctr">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L" sz="1400" b="0" dirty="0">
                              <a:solidFill>
                                <a:schemeClr val="tx2"/>
                              </a:solidFill>
                              <a:latin typeface="+mn-lt"/>
                            </a:rPr>
                            <a:t>No hay</a:t>
                          </a:r>
                        </a:p>
                      </a:txBody>
                      <a:tcPr anchor="ctr">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L" sz="1400" b="0" dirty="0">
                              <a:solidFill>
                                <a:schemeClr val="tx2"/>
                              </a:solidFill>
                              <a:latin typeface="+mn-lt"/>
                            </a:rPr>
                            <a:t>No hay </a:t>
                          </a:r>
                        </a:p>
                      </a:txBody>
                      <a:tcPr anchor="ctr">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L" sz="1400" b="1" dirty="0">
                              <a:solidFill>
                                <a:schemeClr val="tx2"/>
                              </a:solidFill>
                              <a:latin typeface="+mn-lt"/>
                            </a:rPr>
                            <a:t>500</a:t>
                          </a:r>
                        </a:p>
                      </a:txBody>
                      <a:tcPr anchor="ctr">
                        <a:solidFill>
                          <a:schemeClr val="accent6">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L" sz="1400" b="1" dirty="0">
                              <a:solidFill>
                                <a:schemeClr val="tx2"/>
                              </a:solidFill>
                              <a:latin typeface="+mn-lt"/>
                            </a:rPr>
                            <a:t>500</a:t>
                          </a:r>
                        </a:p>
                      </a:txBody>
                      <a:tcPr anchor="ctr">
                        <a:solidFill>
                          <a:schemeClr val="accent6">
                            <a:lumMod val="60000"/>
                            <a:lumOff val="40000"/>
                          </a:schemeClr>
                        </a:solidFill>
                      </a:tcPr>
                    </a:tc>
                    <a:extLst>
                      <a:ext uri="{0D108BD9-81ED-4DB2-BD59-A6C34878D82A}">
                        <a16:rowId xmlns:a16="http://schemas.microsoft.com/office/drawing/2014/main" val="10002"/>
                      </a:ext>
                    </a:extLst>
                  </a:tr>
                  <a:tr h="1690857">
                    <a:tc>
                      <a:txBody>
                        <a:bodyPr/>
                        <a:lstStyle/>
                        <a:p>
                          <a:pPr algn="ctr"/>
                          <a:r>
                            <a:rPr lang="es-CL" sz="1400" b="1" dirty="0">
                              <a:solidFill>
                                <a:schemeClr val="accent2"/>
                              </a:solidFill>
                              <a:latin typeface="+mn-lt"/>
                            </a:rPr>
                            <a:t>Niveles</a:t>
                          </a:r>
                          <a:r>
                            <a:rPr lang="es-CL" sz="1400" b="1" baseline="0" dirty="0">
                              <a:solidFill>
                                <a:schemeClr val="accent2"/>
                              </a:solidFill>
                              <a:latin typeface="+mn-lt"/>
                            </a:rPr>
                            <a:t> de</a:t>
                          </a:r>
                        </a:p>
                        <a:p>
                          <a:pPr algn="ctr"/>
                          <a:r>
                            <a:rPr lang="es-CL" sz="1400" b="1" baseline="0" dirty="0">
                              <a:solidFill>
                                <a:schemeClr val="accent2"/>
                              </a:solidFill>
                              <a:latin typeface="+mn-lt"/>
                            </a:rPr>
                            <a:t>Emergencia</a:t>
                          </a:r>
                        </a:p>
                        <a:p>
                          <a:pPr algn="ctr"/>
                          <a:endParaRPr lang="es-CL" sz="1400" b="1" dirty="0">
                            <a:solidFill>
                              <a:schemeClr val="accent2"/>
                            </a:solidFill>
                            <a:latin typeface="+mn-lt"/>
                          </a:endParaRPr>
                        </a:p>
                      </a:txBody>
                      <a:tcPr anchor="ctr">
                        <a:noFill/>
                      </a:tcPr>
                    </a:tc>
                    <a:tc>
                      <a:txBody>
                        <a:bodyPr/>
                        <a:lstStyle/>
                        <a:p>
                          <a:endParaRPr lang="es-CL"/>
                        </a:p>
                      </a:txBody>
                      <a:tcPr anchor="ctr">
                        <a:blipFill>
                          <a:blip r:embed="rId8"/>
                          <a:stretch>
                            <a:fillRect l="-56250" t="-144245" r="-378516" b="-719"/>
                          </a:stretch>
                        </a:blipFill>
                      </a:tcPr>
                    </a:tc>
                    <a:tc>
                      <a:txBody>
                        <a:bodyPr/>
                        <a:lstStyle/>
                        <a:p>
                          <a:pPr marL="0" algn="ctr" defTabSz="914400" rtl="0" eaLnBrk="1" latinLnBrk="0" hangingPunct="1"/>
                          <a:r>
                            <a:rPr lang="es-CL" sz="1400" b="0" kern="1200" dirty="0">
                              <a:solidFill>
                                <a:schemeClr val="tx2"/>
                              </a:solidFill>
                              <a:latin typeface="+mn-lt"/>
                              <a:ea typeface="+mn-ea"/>
                              <a:cs typeface="+mn-cs"/>
                            </a:rPr>
                            <a:t>Se mantiene</a:t>
                          </a:r>
                        </a:p>
                      </a:txBody>
                      <a:tcPr anchor="ctr">
                        <a:solidFill>
                          <a:schemeClr val="accent6">
                            <a:lumMod val="20000"/>
                            <a:lumOff val="80000"/>
                          </a:schemeClr>
                        </a:solidFill>
                      </a:tcPr>
                    </a:tc>
                    <a:tc>
                      <a:txBody>
                        <a:bodyPr/>
                        <a:lstStyle/>
                        <a:p>
                          <a:endParaRPr lang="es-CL"/>
                        </a:p>
                      </a:txBody>
                      <a:tcPr anchor="ctr">
                        <a:blipFill>
                          <a:blip r:embed="rId8"/>
                          <a:stretch>
                            <a:fillRect l="-189714" t="-144245" r="-101429" b="-719"/>
                          </a:stretch>
                        </a:blipFill>
                      </a:tcPr>
                    </a:tc>
                    <a:tc>
                      <a:txBody>
                        <a:bodyPr/>
                        <a:lstStyle/>
                        <a:p>
                          <a:endParaRPr lang="es-CL"/>
                        </a:p>
                      </a:txBody>
                      <a:tcPr anchor="ctr">
                        <a:blipFill>
                          <a:blip r:embed="rId8"/>
                          <a:stretch>
                            <a:fillRect l="-289714" t="-144245" r="-1429" b="-719"/>
                          </a:stretch>
                        </a:blipFill>
                      </a:tcPr>
                    </a:tc>
                    <a:extLst>
                      <a:ext uri="{0D108BD9-81ED-4DB2-BD59-A6C34878D82A}">
                        <a16:rowId xmlns:a16="http://schemas.microsoft.com/office/drawing/2014/main" val="10003"/>
                      </a:ext>
                    </a:extLst>
                  </a:tr>
                </a:tbl>
              </a:graphicData>
            </a:graphic>
          </p:graphicFrame>
        </mc:Fallback>
      </mc:AlternateContent>
      <p:sp>
        <p:nvSpPr>
          <p:cNvPr id="2" name="1 Rectángulo"/>
          <p:cNvSpPr/>
          <p:nvPr/>
        </p:nvSpPr>
        <p:spPr>
          <a:xfrm>
            <a:off x="462666" y="1675895"/>
            <a:ext cx="1115434" cy="707886"/>
          </a:xfrm>
          <a:prstGeom prst="rect">
            <a:avLst/>
          </a:prstGeom>
        </p:spPr>
        <p:txBody>
          <a:bodyPr wrap="none">
            <a:spAutoFit/>
          </a:bodyPr>
          <a:lstStyle/>
          <a:p>
            <a:pPr algn="ctr"/>
            <a:r>
              <a:rPr lang="es-CL" sz="2000" b="1" dirty="0">
                <a:solidFill>
                  <a:srgbClr val="C0504D"/>
                </a:solidFill>
                <a:latin typeface="+mn-lt"/>
              </a:rPr>
              <a:t>Estándar</a:t>
            </a:r>
          </a:p>
          <a:p>
            <a:pPr algn="ctr"/>
            <a:r>
              <a:rPr lang="es-CL" sz="2000" b="1" dirty="0">
                <a:solidFill>
                  <a:srgbClr val="C0504D"/>
                </a:solidFill>
                <a:latin typeface="+mn-lt"/>
              </a:rPr>
              <a:t>µg/m</a:t>
            </a:r>
            <a:r>
              <a:rPr lang="es-CL" sz="2000" b="1" baseline="30000" dirty="0">
                <a:solidFill>
                  <a:srgbClr val="C0504D"/>
                </a:solidFill>
                <a:latin typeface="+mn-lt"/>
              </a:rPr>
              <a:t>3</a:t>
            </a:r>
          </a:p>
        </p:txBody>
      </p:sp>
      <p:sp>
        <p:nvSpPr>
          <p:cNvPr id="13" name="12 CuadroTexto"/>
          <p:cNvSpPr txBox="1"/>
          <p:nvPr/>
        </p:nvSpPr>
        <p:spPr>
          <a:xfrm>
            <a:off x="6696503" y="1830876"/>
            <a:ext cx="2339993" cy="584775"/>
          </a:xfrm>
          <a:prstGeom prst="rect">
            <a:avLst/>
          </a:prstGeom>
          <a:noFill/>
        </p:spPr>
        <p:txBody>
          <a:bodyPr wrap="square" rtlCol="0">
            <a:spAutoFit/>
          </a:bodyPr>
          <a:lstStyle/>
          <a:p>
            <a:pPr algn="ctr"/>
            <a:r>
              <a:rPr lang="es-CL" sz="1600" b="1" dirty="0">
                <a:solidFill>
                  <a:srgbClr val="4F81BD"/>
                </a:solidFill>
                <a:latin typeface="+mn-lt"/>
              </a:rPr>
              <a:t>Proyecto de norma calidad SO2</a:t>
            </a:r>
          </a:p>
        </p:txBody>
      </p:sp>
      <p:sp>
        <p:nvSpPr>
          <p:cNvPr id="12" name="TextShape 3"/>
          <p:cNvSpPr txBox="1"/>
          <p:nvPr/>
        </p:nvSpPr>
        <p:spPr>
          <a:xfrm>
            <a:off x="6732240" y="6289152"/>
            <a:ext cx="2133360" cy="364680"/>
          </a:xfrm>
          <a:prstGeom prst="rect">
            <a:avLst/>
          </a:prstGeom>
        </p:spPr>
        <p:txBody>
          <a:bodyPr anchor="ctr"/>
          <a:lstStyle/>
          <a:p>
            <a:pPr algn="r"/>
            <a:fld id="{0B6E3B7C-C088-4511-B06C-1CF85C0F0431}" type="slidenum">
              <a:rPr lang="es-CL" sz="1200">
                <a:solidFill>
                  <a:srgbClr val="8B8B8B"/>
                </a:solidFill>
              </a:rPr>
              <a:pPr algn="r"/>
              <a:t>8</a:t>
            </a:fld>
            <a:endParaRPr dirty="0">
              <a:solidFill>
                <a:prstClr val="black"/>
              </a:solidFill>
            </a:endParaRPr>
          </a:p>
        </p:txBody>
      </p:sp>
      <p:sp>
        <p:nvSpPr>
          <p:cNvPr id="4" name="CuadroTexto 3"/>
          <p:cNvSpPr txBox="1"/>
          <p:nvPr/>
        </p:nvSpPr>
        <p:spPr>
          <a:xfrm>
            <a:off x="363919" y="53722"/>
            <a:ext cx="7789312" cy="461665"/>
          </a:xfrm>
          <a:prstGeom prst="rect">
            <a:avLst/>
          </a:prstGeom>
          <a:noFill/>
        </p:spPr>
        <p:txBody>
          <a:bodyPr wrap="none" rtlCol="0">
            <a:spAutoFit/>
          </a:bodyPr>
          <a:lstStyle/>
          <a:p>
            <a:r>
              <a:rPr lang="es-CL" sz="24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HISTORIA Y ACTUALIZACION</a:t>
            </a:r>
            <a:r>
              <a:rPr lang="es-CL" sz="2400" dirty="0">
                <a:latin typeface="Verdana" panose="020B0604030504040204" pitchFamily="34" charset="0"/>
                <a:ea typeface="Verdana" panose="020B0604030504040204" pitchFamily="34" charset="0"/>
                <a:cs typeface="Verdana" panose="020B0604030504040204" pitchFamily="34" charset="0"/>
              </a:rPr>
              <a:t> </a:t>
            </a:r>
            <a:r>
              <a:rPr lang="es-CL" sz="24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DE LA NORMA</a:t>
            </a:r>
          </a:p>
        </p:txBody>
      </p:sp>
      <p:sp>
        <p:nvSpPr>
          <p:cNvPr id="5" name="CuadroTexto 4"/>
          <p:cNvSpPr txBox="1"/>
          <p:nvPr/>
        </p:nvSpPr>
        <p:spPr>
          <a:xfrm>
            <a:off x="4808093" y="1820986"/>
            <a:ext cx="1942459" cy="584775"/>
          </a:xfrm>
          <a:prstGeom prst="rect">
            <a:avLst/>
          </a:prstGeom>
          <a:noFill/>
        </p:spPr>
        <p:txBody>
          <a:bodyPr wrap="square" rtlCol="0">
            <a:spAutoFit/>
          </a:bodyPr>
          <a:lstStyle/>
          <a:p>
            <a:r>
              <a:rPr lang="es-CL" sz="1600" b="1" dirty="0">
                <a:solidFill>
                  <a:srgbClr val="4F81BD"/>
                </a:solidFill>
                <a:latin typeface="+mn-lt"/>
              </a:rPr>
              <a:t>Anteproyecto-Consulta Pública</a:t>
            </a:r>
          </a:p>
        </p:txBody>
      </p:sp>
      <p:sp>
        <p:nvSpPr>
          <p:cNvPr id="6" name="CuadroTexto 5"/>
          <p:cNvSpPr txBox="1"/>
          <p:nvPr/>
        </p:nvSpPr>
        <p:spPr>
          <a:xfrm>
            <a:off x="5325118" y="835500"/>
            <a:ext cx="986167" cy="523220"/>
          </a:xfrm>
          <a:prstGeom prst="rect">
            <a:avLst/>
          </a:prstGeom>
          <a:noFill/>
        </p:spPr>
        <p:txBody>
          <a:bodyPr wrap="none" rtlCol="0">
            <a:spAutoFit/>
          </a:bodyPr>
          <a:lstStyle/>
          <a:p>
            <a:r>
              <a:rPr lang="es-CL" sz="2800" b="1" dirty="0">
                <a:solidFill>
                  <a:schemeClr val="bg1"/>
                </a:solidFill>
                <a:effectLst>
                  <a:outerShdw blurRad="38100" dist="38100" dir="2700000" algn="tl">
                    <a:srgbClr val="000000">
                      <a:alpha val="43137"/>
                    </a:srgbClr>
                  </a:outerShdw>
                </a:effectLst>
              </a:rPr>
              <a:t>2015</a:t>
            </a:r>
          </a:p>
        </p:txBody>
      </p:sp>
    </p:spTree>
    <p:extLst>
      <p:ext uri="{BB962C8B-B14F-4D97-AF65-F5344CB8AC3E}">
        <p14:creationId xmlns:p14="http://schemas.microsoft.com/office/powerpoint/2010/main" val="4654257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35" name="TextShape 1"/>
          <p:cNvSpPr txBox="1"/>
          <p:nvPr/>
        </p:nvSpPr>
        <p:spPr>
          <a:xfrm>
            <a:off x="107504" y="127542"/>
            <a:ext cx="8928992" cy="864096"/>
          </a:xfrm>
          <a:prstGeom prst="rect">
            <a:avLst/>
          </a:prstGeom>
        </p:spPr>
        <p:txBody>
          <a:bodyPr/>
          <a:lstStyle/>
          <a:p>
            <a:r>
              <a:rPr lang="es-CL" sz="2400" b="1" dirty="0">
                <a:solidFill>
                  <a:schemeClr val="tx2">
                    <a:lumMod val="60000"/>
                    <a:lumOff val="40000"/>
                  </a:schemeClr>
                </a:solidFill>
                <a:latin typeface="Verdana" panose="020B0604030504040204" pitchFamily="34" charset="0"/>
                <a:ea typeface="Verdana" panose="020B0604030504040204" pitchFamily="34" charset="0"/>
                <a:cs typeface="Verdana" panose="020B0604030504040204" pitchFamily="34" charset="0"/>
              </a:rPr>
              <a:t>COMPARACION ENTRE EL PROYECTO DE NORMA Y LA NORMATIVA INTERNACIONAL</a:t>
            </a:r>
          </a:p>
        </p:txBody>
      </p:sp>
      <p:sp>
        <p:nvSpPr>
          <p:cNvPr id="636" name="CustomShape 2"/>
          <p:cNvSpPr/>
          <p:nvPr/>
        </p:nvSpPr>
        <p:spPr>
          <a:xfrm>
            <a:off x="3059832" y="1340768"/>
            <a:ext cx="4392488" cy="364680"/>
          </a:xfrm>
          <a:prstGeom prst="rect">
            <a:avLst/>
          </a:prstGeom>
          <a:noFill/>
          <a:ln>
            <a:noFill/>
          </a:ln>
        </p:spPr>
        <p:txBody>
          <a:bodyPr lIns="90000" tIns="45000" rIns="90000" bIns="45000"/>
          <a:lstStyle/>
          <a:p>
            <a:pPr algn="ctr" defTabSz="457200" fontAlgn="base">
              <a:spcBef>
                <a:spcPct val="0"/>
              </a:spcBef>
              <a:spcAft>
                <a:spcPct val="0"/>
              </a:spcAft>
            </a:pPr>
            <a:r>
              <a:rPr lang="es-CL" sz="2400" b="1" dirty="0">
                <a:solidFill>
                  <a:srgbClr val="1F497D"/>
                </a:solidFill>
              </a:rPr>
              <a:t>Norma Anual de SO2 </a:t>
            </a:r>
            <a:r>
              <a:rPr lang="es-CL" sz="2400" b="1" dirty="0">
                <a:solidFill>
                  <a:srgbClr val="002060"/>
                </a:solidFill>
                <a:ea typeface="ヒラギノ角ゴ Pro W3"/>
              </a:rPr>
              <a:t>(µg/Nm</a:t>
            </a:r>
            <a:r>
              <a:rPr lang="es-CL" sz="2400" b="1" baseline="30000" dirty="0">
                <a:solidFill>
                  <a:srgbClr val="002060"/>
                </a:solidFill>
                <a:ea typeface="ヒラギノ角ゴ Pro W3"/>
              </a:rPr>
              <a:t>3</a:t>
            </a:r>
            <a:r>
              <a:rPr lang="es-CL" sz="2400" b="1" dirty="0">
                <a:solidFill>
                  <a:srgbClr val="002060"/>
                </a:solidFill>
                <a:ea typeface="ヒラギノ角ゴ Pro W3"/>
              </a:rPr>
              <a:t>)</a:t>
            </a:r>
          </a:p>
          <a:p>
            <a:pPr algn="ctr" defTabSz="457200" fontAlgn="base">
              <a:spcBef>
                <a:spcPct val="0"/>
              </a:spcBef>
              <a:spcAft>
                <a:spcPct val="0"/>
              </a:spcAft>
            </a:pPr>
            <a:endParaRPr sz="2400" dirty="0">
              <a:solidFill>
                <a:prstClr val="black"/>
              </a:solidFill>
              <a:latin typeface="Arial" charset="0"/>
            </a:endParaRPr>
          </a:p>
        </p:txBody>
      </p:sp>
      <p:sp>
        <p:nvSpPr>
          <p:cNvPr id="638" name="CustomShape 4"/>
          <p:cNvSpPr/>
          <p:nvPr/>
        </p:nvSpPr>
        <p:spPr>
          <a:xfrm>
            <a:off x="4551567" y="5968127"/>
            <a:ext cx="4536504" cy="724720"/>
          </a:xfrm>
          <a:prstGeom prst="rect">
            <a:avLst/>
          </a:prstGeom>
          <a:noFill/>
          <a:ln>
            <a:noFill/>
          </a:ln>
        </p:spPr>
        <p:txBody>
          <a:bodyPr lIns="90000" tIns="45000" rIns="90000" bIns="45000"/>
          <a:lstStyle/>
          <a:p>
            <a:pPr defTabSz="457200" fontAlgn="base">
              <a:spcBef>
                <a:spcPct val="0"/>
              </a:spcBef>
              <a:spcAft>
                <a:spcPct val="0"/>
              </a:spcAft>
            </a:pPr>
            <a:r>
              <a:rPr lang="es-CL" sz="1200" dirty="0">
                <a:solidFill>
                  <a:srgbClr val="1F497D"/>
                </a:solidFill>
              </a:rPr>
              <a:t>(*) China Clase II: zonas urbanas e industriales a partir del año 2016</a:t>
            </a:r>
          </a:p>
          <a:p>
            <a:pPr defTabSz="457200" fontAlgn="base">
              <a:spcBef>
                <a:spcPct val="0"/>
              </a:spcBef>
              <a:spcAft>
                <a:spcPct val="0"/>
              </a:spcAft>
            </a:pPr>
            <a:r>
              <a:rPr lang="es-CL" sz="1200" dirty="0">
                <a:solidFill>
                  <a:srgbClr val="1F497D"/>
                </a:solidFill>
              </a:rPr>
              <a:t>(**) máximo aceptable</a:t>
            </a:r>
          </a:p>
          <a:p>
            <a:pPr defTabSz="457200" fontAlgn="base">
              <a:spcBef>
                <a:spcPct val="0"/>
              </a:spcBef>
              <a:spcAft>
                <a:spcPct val="0"/>
              </a:spcAft>
            </a:pPr>
            <a:r>
              <a:rPr lang="es-CL" sz="1200" dirty="0">
                <a:solidFill>
                  <a:srgbClr val="1F497D"/>
                </a:solidFill>
              </a:rPr>
              <a:t>EEUU: Sin estándar anual</a:t>
            </a:r>
            <a:endParaRPr sz="1200" dirty="0">
              <a:solidFill>
                <a:srgbClr val="1F497D"/>
              </a:solidFill>
              <a:latin typeface="Arial" charset="0"/>
            </a:endParaRPr>
          </a:p>
        </p:txBody>
      </p:sp>
      <p:graphicFrame>
        <p:nvGraphicFramePr>
          <p:cNvPr id="12" name="3 Gráfico"/>
          <p:cNvGraphicFramePr>
            <a:graphicFrameLocks/>
          </p:cNvGraphicFramePr>
          <p:nvPr>
            <p:extLst>
              <p:ext uri="{D42A27DB-BD31-4B8C-83A1-F6EECF244321}">
                <p14:modId xmlns:p14="http://schemas.microsoft.com/office/powerpoint/2010/main" val="1057277657"/>
              </p:ext>
            </p:extLst>
          </p:nvPr>
        </p:nvGraphicFramePr>
        <p:xfrm>
          <a:off x="179512" y="1844824"/>
          <a:ext cx="8280920" cy="448566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39435608"/>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26832</TotalTime>
  <Words>1721</Words>
  <Application>Microsoft Office PowerPoint</Application>
  <PresentationFormat>Carta (216 x 279 mm)</PresentationFormat>
  <Paragraphs>182</Paragraphs>
  <Slides>16</Slides>
  <Notes>12</Notes>
  <HiddenSlides>0</HiddenSlides>
  <MMClips>0</MMClips>
  <ScaleCrop>false</ScaleCrop>
  <HeadingPairs>
    <vt:vector size="4" baseType="variant">
      <vt:variant>
        <vt:lpstr>Tema</vt:lpstr>
      </vt:variant>
      <vt:variant>
        <vt:i4>3</vt:i4>
      </vt:variant>
      <vt:variant>
        <vt:lpstr>Títulos de diapositiva</vt:lpstr>
      </vt:variant>
      <vt:variant>
        <vt:i4>16</vt:i4>
      </vt:variant>
    </vt:vector>
  </HeadingPairs>
  <TitlesOfParts>
    <vt:vector size="19" baseType="lpstr">
      <vt:lpstr>Office Theme</vt:lpstr>
      <vt:lpstr>1_Office Theme</vt:lpstr>
      <vt:lpstr>2_Office Theme</vt:lpstr>
      <vt:lpstr>Sesión Comisión de Salud SENADO 18 de Abril de 2017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Gabriel Badagnani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Executive Director</dc:creator>
  <cp:lastModifiedBy>saludsenado</cp:lastModifiedBy>
  <cp:revision>1850</cp:revision>
  <cp:lastPrinted>2017-04-18T11:42:32Z</cp:lastPrinted>
  <dcterms:created xsi:type="dcterms:W3CDTF">2010-11-27T19:44:20Z</dcterms:created>
  <dcterms:modified xsi:type="dcterms:W3CDTF">2017-04-18T21:03:26Z</dcterms:modified>
</cp:coreProperties>
</file>