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AGOSTO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08174"/>
            <a:ext cx="7932256" cy="303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1603375"/>
            <a:ext cx="9090025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3"/>
            <a:ext cx="8157591" cy="311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844824"/>
            <a:ext cx="813690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772816"/>
            <a:ext cx="777686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725543" cy="239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8013575" cy="387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69559" cy="446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4"/>
            <a:ext cx="828092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8488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</a:t>
            </a:r>
            <a:r>
              <a:rPr lang="es-CL" sz="1400" dirty="0" smtClean="0"/>
              <a:t>continuar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agosto 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57,92%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 56,61% </a:t>
            </a:r>
            <a:r>
              <a:rPr lang="es-CL" sz="1400" dirty="0" smtClean="0"/>
              <a:t>del presupuesto vigente. La diferencia se explica por la modificación del presupuesto vigente, que se incrementó a agosto </a:t>
            </a:r>
            <a:r>
              <a:rPr lang="es-CL" sz="1400" dirty="0"/>
              <a:t>en </a:t>
            </a:r>
            <a:r>
              <a:rPr lang="es-CL" sz="1400" dirty="0" smtClean="0"/>
              <a:t>M$238.866.851.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agosto 2017 </a:t>
            </a:r>
            <a:r>
              <a:rPr lang="es-CL" sz="1400" dirty="0"/>
              <a:t>fue </a:t>
            </a:r>
            <a:r>
              <a:rPr lang="es-CL" sz="1400" dirty="0" smtClean="0"/>
              <a:t>de aproximadamente 55,7%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y 56,2% del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M$73.030.876, es decir, un 0,9% respecto al aprobado por el Congreso.</a:t>
            </a:r>
            <a:endParaRPr lang="es-CL" sz="1400" dirty="0"/>
          </a:p>
          <a:p>
            <a:pPr algn="just"/>
            <a:r>
              <a:rPr lang="es-CL" sz="1400" dirty="0" smtClean="0"/>
              <a:t>Los mayores </a:t>
            </a:r>
            <a:r>
              <a:rPr lang="es-CL" sz="1400" dirty="0"/>
              <a:t>avances por </a:t>
            </a:r>
            <a:r>
              <a:rPr lang="es-CL" sz="1400" dirty="0" smtClean="0"/>
              <a:t>Programa presupuestario, </a:t>
            </a:r>
            <a:r>
              <a:rPr lang="es-CL" sz="1400" dirty="0"/>
              <a:t>en cuanto a ejecución del presupuesto vigente, correspondieron </a:t>
            </a:r>
            <a:r>
              <a:rPr lang="es-CL" sz="1400" dirty="0" smtClean="0"/>
              <a:t>a: </a:t>
            </a:r>
            <a:r>
              <a:rPr lang="es-CL" sz="1400" dirty="0"/>
              <a:t>Fondos culturales y artísticos </a:t>
            </a:r>
            <a:r>
              <a:rPr lang="es-CL" sz="1400" dirty="0" smtClean="0"/>
              <a:t>77%; Red de Bibliotecas 75,6%, y Gastos </a:t>
            </a:r>
            <a:r>
              <a:rPr lang="es-CL" sz="1400" dirty="0"/>
              <a:t>de Operación Educación Superior </a:t>
            </a:r>
            <a:r>
              <a:rPr lang="es-CL" sz="1400" dirty="0" smtClean="0"/>
              <a:t>74,5% de los respectivos presupuestos vigentes.</a:t>
            </a:r>
          </a:p>
          <a:p>
            <a:pPr algn="just"/>
            <a:r>
              <a:rPr lang="es-CL" sz="1400" dirty="0" smtClean="0"/>
              <a:t>Los programas con menor tasa de ejecución del presupuesto vigente fueron: Fortalecimiento Educación Escolar 29,1%;  Educación </a:t>
            </a:r>
            <a:r>
              <a:rPr lang="es-CL" sz="1400" dirty="0"/>
              <a:t>Superior </a:t>
            </a:r>
            <a:r>
              <a:rPr lang="es-CL" sz="1400" dirty="0" smtClean="0"/>
              <a:t>39,6%; y Mejoramiento de la Calidad de la Educación 42,8%.</a:t>
            </a:r>
          </a:p>
          <a:p>
            <a:pPr algn="just"/>
            <a:r>
              <a:rPr lang="es-CL" sz="1400" dirty="0" smtClean="0"/>
              <a:t>En cuanto a la comparación con al ejecución del año 2016, las tasas de ejecución muestran una mayor ejecución en el primer bimestre 2016, excepto el abril cuando fueron prácticamente iguales , en comparación a 2016. Sin embargo en promedio se observan tasas de gasto similares al comparar ambos años.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700808"/>
            <a:ext cx="738346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8488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484784"/>
            <a:ext cx="770413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55" y="1660456"/>
            <a:ext cx="7704137" cy="378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70413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412776"/>
            <a:ext cx="8334127" cy="50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800"/>
            <a:ext cx="82677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852937"/>
            <a:ext cx="8267700" cy="304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544176"/>
            <a:ext cx="8267700" cy="454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628800"/>
            <a:ext cx="795496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2016-AGOSTO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1556792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/>
              <a:t>Porcentaje de ejecución acumulada  respecto al presupuesto vigente, </a:t>
            </a:r>
            <a:r>
              <a:rPr lang="es-CL" sz="1200" b="1" dirty="0" smtClean="0"/>
              <a:t>enero-AGOSTO </a:t>
            </a:r>
            <a:r>
              <a:rPr lang="es-CL" sz="1200" b="1" dirty="0"/>
              <a:t>años 2016-2017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4104456" cy="298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3960440" cy="298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988841"/>
            <a:ext cx="795496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780928"/>
            <a:ext cx="7078663" cy="304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287716" cy="456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196752"/>
            <a:ext cx="8251825" cy="451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204865"/>
            <a:ext cx="8251825" cy="422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060848"/>
            <a:ext cx="8251825" cy="32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708920"/>
            <a:ext cx="7459663" cy="309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AGOSTO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484784"/>
            <a:ext cx="8085137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799"/>
            <a:ext cx="8208912" cy="439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4156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556792"/>
            <a:ext cx="821079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7632848" cy="46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1323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AGOSTO 2017 PARTIDA 09: MINISTERIO DE EDUCACIÓN</vt:lpstr>
      <vt:lpstr>EJECUCIÓN PRESUPUESTARIA DE GASTOS ACUMULADA A AGOSTO 2017  MINISTERIO DE EDUCACIÓN</vt:lpstr>
      <vt:lpstr>Ejecución Presupuestaria de Gastos Acumulada a AGOSTO 2016-AGOSTO 2017  MINISTERIO DE EDUCACIÓN</vt:lpstr>
      <vt:lpstr>EJECUCIÓN PRESUPUESTARIA DE GASTOS ACUMULADA A AGOSTO 2017  Partida 09 MINISTERIO DE EDUCACION</vt:lpstr>
      <vt:lpstr>EJECUCIÓN PRESUPUESTARIA DE GASTOS ACUMULADA A AGOSTO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200</cp:revision>
  <cp:lastPrinted>2016-07-04T14:42:46Z</cp:lastPrinted>
  <dcterms:created xsi:type="dcterms:W3CDTF">2016-06-23T13:38:47Z</dcterms:created>
  <dcterms:modified xsi:type="dcterms:W3CDTF">2017-12-15T12:15:16Z</dcterms:modified>
</cp:coreProperties>
</file>