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300" r:id="rId8"/>
    <p:sldId id="301" r:id="rId9"/>
    <p:sldId id="302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15616" y="1556791"/>
            <a:ext cx="71287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2017.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no tuvo modificaciones en </a:t>
            </a:r>
            <a:r>
              <a:rPr lang="es-CL" sz="1600" dirty="0" smtClean="0"/>
              <a:t>febrero </a:t>
            </a:r>
            <a:r>
              <a:rPr lang="es-CL" sz="1600" dirty="0" smtClean="0"/>
              <a:t>2017. </a:t>
            </a:r>
            <a:r>
              <a:rPr lang="es-CL" sz="1600" dirty="0"/>
              <a:t>Y la ejecución alcanzó el </a:t>
            </a:r>
            <a:r>
              <a:rPr lang="es-CL" sz="1600" dirty="0" smtClean="0"/>
              <a:t> </a:t>
            </a:r>
            <a:r>
              <a:rPr lang="es-CL" sz="1600" dirty="0" smtClean="0"/>
              <a:t>14</a:t>
            </a:r>
            <a:r>
              <a:rPr lang="es-CL" sz="1600" dirty="0" smtClean="0"/>
              <a:t>%  </a:t>
            </a:r>
            <a:r>
              <a:rPr lang="es-CL" sz="1600" dirty="0" smtClean="0"/>
              <a:t>tanto del presupuesto inicial y del 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Respecto a la ejecución, el Senado acumuló un </a:t>
            </a:r>
            <a:r>
              <a:rPr lang="es-CL" sz="1600" dirty="0" smtClean="0"/>
              <a:t>15</a:t>
            </a:r>
            <a:r>
              <a:rPr lang="es-CL" sz="1600" dirty="0" smtClean="0"/>
              <a:t>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14</a:t>
            </a:r>
            <a:r>
              <a:rPr lang="es-CL" sz="1600" dirty="0" smtClean="0"/>
              <a:t>%,  </a:t>
            </a:r>
            <a:r>
              <a:rPr lang="es-CL" sz="1600" dirty="0"/>
              <a:t>Biblioteca del Congreso </a:t>
            </a:r>
            <a:r>
              <a:rPr lang="es-CL" sz="1600" dirty="0" smtClean="0"/>
              <a:t>12</a:t>
            </a:r>
            <a:r>
              <a:rPr lang="es-CL" sz="1600" dirty="0" smtClean="0"/>
              <a:t>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</a:t>
            </a:r>
            <a:r>
              <a:rPr lang="es-CL" sz="1600" dirty="0" smtClean="0"/>
              <a:t>15</a:t>
            </a:r>
            <a:r>
              <a:rPr lang="es-CL" sz="1600" dirty="0" smtClean="0"/>
              <a:t>% </a:t>
            </a:r>
            <a:r>
              <a:rPr lang="es-CL" sz="1600" dirty="0" smtClean="0"/>
              <a:t>de gasto devengado.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2720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9"/>
            <a:ext cx="792088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28800"/>
            <a:ext cx="7096125" cy="44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28800"/>
            <a:ext cx="8286750" cy="43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628800"/>
            <a:ext cx="625792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94013"/>
            <a:ext cx="6858000" cy="1975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434</Words>
  <Application>Microsoft Office PowerPoint</Application>
  <PresentationFormat>Presentación en pantalla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FEBRERO 2017 PARTIDA 02: CONGRESO NACIONAL</vt:lpstr>
      <vt:lpstr>EJECUCIÓN PRESUPUESTARIA DE GASTOS FEBRERO 2017   CONGRESO NACIONAL</vt:lpstr>
      <vt:lpstr>EJECUCIÓN PRESUPUESTARIA DE GASTOS A FEBRERO 2017  CONGRESO NACIONAL</vt:lpstr>
      <vt:lpstr>EJECUCIÓN PRESUPUESTARIA DE GASTOS FEBRERO 2017  RESUMEN POR CAPÍTULOS CONGRESO NACIONAL</vt:lpstr>
      <vt:lpstr>Presentación de PowerPoint</vt:lpstr>
      <vt:lpstr>EJECUCIÓN PRESUPUESTARIA DE GASTOS FEBRERO 2017 CAPÍTULO 02. PROGRAMA 01. CÁMARA DE DIPUTADOS</vt:lpstr>
      <vt:lpstr>EJECUCIÓN PRESUPUESTARIA DE GASTOS FEBRERO 2017 CAPÍTULO 03. PROGRAMA 01. BIBLIOTECA DEL CONGRESO</vt:lpstr>
      <vt:lpstr>EJECUCIÓN PRESUPUESTARIA DE GASTOS FEBRERO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97</cp:revision>
  <cp:lastPrinted>2016-07-04T14:42:46Z</cp:lastPrinted>
  <dcterms:created xsi:type="dcterms:W3CDTF">2016-06-23T13:38:47Z</dcterms:created>
  <dcterms:modified xsi:type="dcterms:W3CDTF">2017-05-18T19:11:52Z</dcterms:modified>
</cp:coreProperties>
</file>