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267" r:id="rId8"/>
    <p:sldId id="268" r:id="rId9"/>
    <p:sldId id="271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Febrero, </a:t>
            </a:r>
            <a:r>
              <a:rPr lang="es-CL" sz="1600" dirty="0" smtClean="0"/>
              <a:t>el Ministerio presentó una ejecución que ascendió </a:t>
            </a:r>
            <a:r>
              <a:rPr lang="es-CL" sz="1600" dirty="0"/>
              <a:t>a </a:t>
            </a:r>
            <a:r>
              <a:rPr lang="es-CL" sz="1600" b="1" dirty="0" smtClean="0"/>
              <a:t>$1.768 </a:t>
            </a:r>
            <a:r>
              <a:rPr lang="es-CL" sz="1600" b="1" dirty="0" smtClean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10,8%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57% se </a:t>
            </a:r>
            <a:r>
              <a:rPr lang="es-CL" sz="1600" dirty="0"/>
              <a:t>concentra en la </a:t>
            </a:r>
            <a:r>
              <a:rPr lang="es-CL" sz="1600" b="1" dirty="0"/>
              <a:t>Secretaría General de la Presidencia de la </a:t>
            </a:r>
            <a:r>
              <a:rPr lang="es-CL" sz="1600" b="1" dirty="0" smtClean="0"/>
              <a:t>República, </a:t>
            </a:r>
            <a:r>
              <a:rPr lang="es-CL" sz="1600" b="1" dirty="0" smtClean="0"/>
              <a:t>con una </a:t>
            </a:r>
            <a:r>
              <a:rPr lang="es-CL" sz="1600" b="1" dirty="0" smtClean="0"/>
              <a:t>ejecución equivalente al </a:t>
            </a:r>
            <a:r>
              <a:rPr lang="es-CL" sz="1600" b="1" dirty="0" smtClean="0"/>
              <a:t>13,2% </a:t>
            </a:r>
            <a:r>
              <a:rPr lang="es-CL" sz="1600" b="1" dirty="0" smtClean="0"/>
              <a:t>respecto de la ley inicial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programa </a:t>
            </a:r>
            <a:r>
              <a:rPr lang="es-CL" sz="1600" b="1" dirty="0" smtClean="0"/>
              <a:t>Gobierno Digital </a:t>
            </a:r>
            <a:r>
              <a:rPr lang="es-CL" sz="1600" dirty="0"/>
              <a:t>es el que presenta el </a:t>
            </a:r>
            <a:r>
              <a:rPr lang="es-CL" sz="1600" b="1" dirty="0"/>
              <a:t>menor avance con un </a:t>
            </a:r>
            <a:r>
              <a:rPr lang="es-CL" sz="1600" b="1" dirty="0" smtClean="0"/>
              <a:t>4,2%,  </a:t>
            </a:r>
            <a:r>
              <a:rPr lang="es-CL" sz="1600" b="1" dirty="0" smtClean="0"/>
              <a:t>y el Programa Modernización del Estado presenta un </a:t>
            </a:r>
            <a:r>
              <a:rPr lang="es-CL" sz="1600" b="1" dirty="0" smtClean="0"/>
              <a:t>cero ejecución acumulada a febrero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b="1" dirty="0" smtClean="0"/>
              <a:t>Consejo de Auditoria Interna General de Gobierno </a:t>
            </a:r>
            <a:r>
              <a:rPr lang="es-CL" sz="1600" dirty="0" smtClean="0"/>
              <a:t>presenta una </a:t>
            </a:r>
            <a:r>
              <a:rPr lang="es-CL" sz="1600" dirty="0"/>
              <a:t>ejecución </a:t>
            </a:r>
            <a:r>
              <a:rPr lang="es-CL" sz="1600" dirty="0" smtClean="0"/>
              <a:t>de </a:t>
            </a:r>
            <a:r>
              <a:rPr lang="es-CL" sz="1600" dirty="0" smtClean="0"/>
              <a:t>14</a:t>
            </a:r>
            <a:r>
              <a:rPr lang="es-CL" sz="1600" dirty="0" smtClean="0"/>
              <a:t>,5% </a:t>
            </a:r>
            <a:r>
              <a:rPr lang="es-CL" sz="1600" dirty="0" smtClean="0"/>
              <a:t>y el </a:t>
            </a:r>
            <a:r>
              <a:rPr lang="es-CL" sz="1600" b="1" dirty="0" smtClean="0"/>
              <a:t>Consejo de la Infancia </a:t>
            </a:r>
            <a:r>
              <a:rPr lang="es-CL" sz="1600" dirty="0" smtClean="0"/>
              <a:t>alcanzó a </a:t>
            </a:r>
            <a:r>
              <a:rPr lang="es-CL" sz="1600" dirty="0" smtClean="0"/>
              <a:t>10,7%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25325"/>
              </p:ext>
            </p:extLst>
          </p:nvPr>
        </p:nvGraphicFramePr>
        <p:xfrm>
          <a:off x="481475" y="2420888"/>
          <a:ext cx="8039098" cy="1638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1.768.995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1.633.026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41490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7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01905"/>
              </p:ext>
            </p:extLst>
          </p:nvPr>
        </p:nvGraphicFramePr>
        <p:xfrm>
          <a:off x="750886" y="1951770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1.768.995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1.160.502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1.768.995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8721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2252186"/>
          <a:ext cx="7734298" cy="32219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9.412.810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1.160.502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7.513.135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1.073.070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06450" y="2739231"/>
          <a:ext cx="7531100" cy="22479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2.768.094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4766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899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2.778.496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1.058.591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1102</Words>
  <Application>Microsoft Office PowerPoint</Application>
  <PresentationFormat>Presentación en pantalla (4:3)</PresentationFormat>
  <Paragraphs>552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Febrero de 2017 Partida 22: MINISTERIO SECRETARÍA DE LA PRESIDENCIA</vt:lpstr>
      <vt:lpstr>Ejecución Presupuestaria de Gastos Acumulada al mes de Febrero de 2017  Ministerio Secretaría General de la Presidencia</vt:lpstr>
      <vt:lpstr>Ejecución Presupuestaria de Gastos Acumulada al mes de Febrero de 2017  Ministerio Secretaría General de la Presidencia</vt:lpstr>
      <vt:lpstr>Ejecución Presupuestaria de Gastos Acumulada al mes de Febrero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137</cp:revision>
  <cp:lastPrinted>2017-05-05T19:52:29Z</cp:lastPrinted>
  <dcterms:created xsi:type="dcterms:W3CDTF">2016-06-23T13:38:47Z</dcterms:created>
  <dcterms:modified xsi:type="dcterms:W3CDTF">2017-06-07T20:46:18Z</dcterms:modified>
</cp:coreProperties>
</file>