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98" r:id="rId4"/>
    <p:sldId id="307" r:id="rId5"/>
    <p:sldId id="264" r:id="rId6"/>
    <p:sldId id="263" r:id="rId7"/>
    <p:sldId id="302" r:id="rId8"/>
    <p:sldId id="303" r:id="rId9"/>
    <p:sldId id="299" r:id="rId10"/>
    <p:sldId id="300" r:id="rId11"/>
    <p:sldId id="301" r:id="rId12"/>
    <p:sldId id="304" r:id="rId13"/>
    <p:sldId id="305" r:id="rId14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72" y="-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10-01-2018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10-01-2018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10-01-2018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10-01-2018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10-01-2018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10-01-2018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10-01-2018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10-01-2018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10-01-2018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10-01-2018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10-01-2018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10-01-2018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10-01-2018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10-01-2018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10-01-2018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10-01-2018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10-01-2018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10-01-2018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10-01-2018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10-01-2018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10-01-2018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10-01-2018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10-01-2018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10-01-2018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NOVIEMBRE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17: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MINERIA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ENERO 2018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9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03.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02:RED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NACIONAL DE VIGILANCIA VOLCÁNICA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2360613"/>
            <a:ext cx="8183563" cy="3012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73608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03.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03: PLAN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NACIONAL DE GEOLOGÍA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01326"/>
            <a:ext cx="8229600" cy="4274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de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2455863"/>
            <a:ext cx="7543800" cy="3205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73608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03.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04:  PROGRAMA DE SEGURIDAD MINERA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01326"/>
            <a:ext cx="8229600" cy="4274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de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2132857"/>
            <a:ext cx="7429500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909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55576" y="1429363"/>
            <a:ext cx="806489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 smtClean="0"/>
              <a:t>En </a:t>
            </a:r>
            <a:r>
              <a:rPr lang="es-CL" sz="1600" dirty="0"/>
              <a:t>cuanto al presupuesto </a:t>
            </a:r>
            <a:r>
              <a:rPr lang="es-CL" sz="1600" dirty="0" smtClean="0"/>
              <a:t>2017, </a:t>
            </a:r>
            <a:r>
              <a:rPr lang="es-CL" sz="1600" dirty="0"/>
              <a:t>alcanza los </a:t>
            </a:r>
            <a:r>
              <a:rPr lang="es-CL" sz="1600" dirty="0" smtClean="0"/>
              <a:t>M$71.716.281, distribuido en 60% para Transferencias corrientes, 28% </a:t>
            </a:r>
            <a:r>
              <a:rPr lang="es-CL" sz="1600" dirty="0"/>
              <a:t>se destinado a Gastos en Personal; </a:t>
            </a:r>
            <a:r>
              <a:rPr lang="es-CL" sz="1600" dirty="0" smtClean="0"/>
              <a:t> 22% </a:t>
            </a:r>
            <a:r>
              <a:rPr lang="es-CL" sz="1600" dirty="0"/>
              <a:t>a Gasto en Bienes y </a:t>
            </a:r>
            <a:r>
              <a:rPr lang="es-CL" sz="1600" dirty="0" smtClean="0"/>
              <a:t>Servicios,  y 2% para adquisición de Activos no financieros.</a:t>
            </a:r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del presupuesto del Ministerio alcanzó </a:t>
            </a:r>
            <a:r>
              <a:rPr lang="es-CL" sz="1600" dirty="0" smtClean="0"/>
              <a:t>a noviembre 2017 un 60% de ejecución del presupuesto inicial y  57% del presupuesto vigente. El presupuesto vigente aumentó en  un 5,6% respecto del presupuesto inicial.</a:t>
            </a:r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promedio de los programas fue de un </a:t>
            </a:r>
            <a:r>
              <a:rPr lang="es-CL" sz="1600" dirty="0" smtClean="0"/>
              <a:t>72,8% </a:t>
            </a:r>
            <a:r>
              <a:rPr lang="es-CL" sz="1600" dirty="0"/>
              <a:t>del presupuesto </a:t>
            </a:r>
            <a:r>
              <a:rPr lang="es-CL" sz="1600" dirty="0" smtClean="0"/>
              <a:t>vigente a noviembre 2017. El programa </a:t>
            </a:r>
            <a:r>
              <a:rPr lang="es-CL" sz="1600" dirty="0"/>
              <a:t>Plan Nacional de Geología </a:t>
            </a:r>
            <a:r>
              <a:rPr lang="es-CL" sz="1600" dirty="0" smtClean="0"/>
              <a:t>logró un 85,7%; seguido por </a:t>
            </a:r>
            <a:r>
              <a:rPr lang="es-CL" sz="1600" dirty="0"/>
              <a:t>Programa </a:t>
            </a:r>
            <a:r>
              <a:rPr lang="es-CL" sz="1600" dirty="0" smtClean="0"/>
              <a:t>Secretaría y Administración General </a:t>
            </a:r>
            <a:r>
              <a:rPr lang="es-CL" sz="1600" dirty="0"/>
              <a:t>llegó </a:t>
            </a:r>
            <a:r>
              <a:rPr lang="es-CL" sz="1600" dirty="0" smtClean="0"/>
              <a:t>a un 84,5%; y COCHILCO con 80% de ejecución de los correspondientes presupuestos vigentes. La menor tasa correspondió a Fomento a la Pequeña Minería con 25% de ejecución.</a:t>
            </a:r>
          </a:p>
          <a:p>
            <a:pPr algn="just"/>
            <a:r>
              <a:rPr lang="es-CL" sz="1600" dirty="0" smtClean="0"/>
              <a:t>En cuanto a la comparación con la ejecución observada en 2016, se observa una menor tasa de gastos acumulados en 2017, que se intensifica a partir de marzo 2017,  a noviembre 2016 la tasa de gasto acumulado fue de 82% y en 2017 sólo a 57%, teniendo en consideración que el presupuesto 2017 es un 55% menor en términos nominales que el presupuesto 2016</a:t>
            </a:r>
            <a:r>
              <a:rPr lang="es-CL" sz="1600" dirty="0"/>
              <a:t>. así en 2016 la tasa promedio de ejecución mensual fue de </a:t>
            </a:r>
            <a:r>
              <a:rPr lang="es-CL" sz="1600" dirty="0" smtClean="0"/>
              <a:t>8,1% </a:t>
            </a:r>
            <a:r>
              <a:rPr lang="es-CL" sz="1600" dirty="0"/>
              <a:t>y en 2017  llega al </a:t>
            </a:r>
            <a:r>
              <a:rPr lang="es-CL" sz="1600" dirty="0" smtClean="0"/>
              <a:t>5,5%. 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410181"/>
            <a:ext cx="8210798" cy="9296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2016-NOVIEMBRE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55576" y="1429363"/>
            <a:ext cx="80648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L" sz="1600" dirty="0">
              <a:solidFill>
                <a:srgbClr val="FF0000"/>
              </a:solidFill>
            </a:endParaRPr>
          </a:p>
          <a:p>
            <a:pPr algn="just"/>
            <a:r>
              <a:rPr lang="es-CL" sz="1600" dirty="0" smtClean="0"/>
              <a:t> </a:t>
            </a:r>
            <a:endParaRPr lang="es-CL" sz="1600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07726"/>
            <a:ext cx="4067175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5887616"/>
            <a:ext cx="77914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8 Marcador de texto"/>
          <p:cNvSpPr txBox="1">
            <a:spLocks/>
          </p:cNvSpPr>
          <p:nvPr/>
        </p:nvSpPr>
        <p:spPr>
          <a:xfrm>
            <a:off x="4678735" y="1495318"/>
            <a:ext cx="4041775" cy="43204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sz="1400" b="1" dirty="0" smtClean="0"/>
              <a:t>Porcentaje de ejecución acumulada  respecto al presupuesto vigente, enero-NOVIEMBRE años 2016-2017</a:t>
            </a:r>
            <a:endParaRPr lang="es-CL" sz="14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276872"/>
            <a:ext cx="4032448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76872"/>
            <a:ext cx="3961472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143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1844824"/>
            <a:ext cx="7916863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454303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NOVIEMBRE 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MINERIA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1700809"/>
            <a:ext cx="7696200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290786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01:SECRETARÍA Y ADMINISTRACIÓN GENERAL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283357"/>
            <a:ext cx="7860248" cy="2014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38" y="1625600"/>
            <a:ext cx="7323137" cy="4395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290786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02: FOMENTO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LA PEQUEÑA Y MEDIANA MINERÍA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319361"/>
            <a:ext cx="7860248" cy="23743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84374"/>
            <a:ext cx="7920880" cy="382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406136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NOVIEMBRE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COCHILCO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1628800"/>
            <a:ext cx="7848872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97352"/>
            <a:ext cx="8406135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36343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17.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03. PROGRAMA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01:SERVICIO NACIONAL DE GEOLOGÍA Y MINERÍA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954526"/>
            <a:ext cx="8229600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385" y="1556792"/>
            <a:ext cx="7102475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2008</TotalTime>
  <Words>557</Words>
  <Application>Microsoft Office PowerPoint</Application>
  <PresentationFormat>Presentación en pantalla (4:3)</PresentationFormat>
  <Paragraphs>52</Paragraphs>
  <Slides>12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1_Tema de Office</vt:lpstr>
      <vt:lpstr>Tema de Office</vt:lpstr>
      <vt:lpstr>Imagen de mapa de bits</vt:lpstr>
      <vt:lpstr>EJECUCIÓN PRESUPUESTARIA DE GASTOS ACUMULADA NOVIEMBRE 2017 PARTIDA 17: MINISTERIO DE MINERIA</vt:lpstr>
      <vt:lpstr>EJECUCIÓN PRESUPUESTARIA DE GASTOS ACUMULADA A NOVIEMBRE DE 2017  PARTIDA 17 MINISTERIO DE MINERIA</vt:lpstr>
      <vt:lpstr>Ejecución Presupuestaria de Gastos Acumulada a NOVIEMBRE 2016-NOVIEMBRE 2017  PARTIDA 17 MINISTERIO DE MINERIA</vt:lpstr>
      <vt:lpstr>EJECUCIÓN PRESUPUESTARIA DE GASTOS ACUMULADA A NOVIEMBRE 2017  PARTIDA 17 MINISTERIO DE MINERIA</vt:lpstr>
      <vt:lpstr>EJECUCIÓN PRESUPUESTARIA DE GASTOS ACUMULADA A NOVIEMBRE 2017  PARTIDA 17 MINISTERIO DE MINERIA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SLARENAS</cp:lastModifiedBy>
  <cp:revision>149</cp:revision>
  <cp:lastPrinted>2016-07-14T20:27:16Z</cp:lastPrinted>
  <dcterms:created xsi:type="dcterms:W3CDTF">2016-06-23T13:38:47Z</dcterms:created>
  <dcterms:modified xsi:type="dcterms:W3CDTF">2018-01-10T18:39:24Z</dcterms:modified>
</cp:coreProperties>
</file>