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ENERO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marzo 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069" y="508518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314801"/>
              </p:ext>
            </p:extLst>
          </p:nvPr>
        </p:nvGraphicFramePr>
        <p:xfrm>
          <a:off x="611560" y="1700808"/>
          <a:ext cx="792088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700808"/>
                        <a:ext cx="792088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413745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083245"/>
              </p:ext>
            </p:extLst>
          </p:nvPr>
        </p:nvGraphicFramePr>
        <p:xfrm>
          <a:off x="611560" y="1916832"/>
          <a:ext cx="798241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Hoja de cálculo" r:id="rId4" imgW="7858057" imgH="2457450" progId="Excel.Sheet.8">
                  <p:embed/>
                </p:oleObj>
              </mc:Choice>
              <mc:Fallback>
                <p:oleObj name="Hoja de cálculo" r:id="rId4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916832"/>
                        <a:ext cx="7982415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Enero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$10.808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80% de gasto, con $361  millones. La transferencia a la Empresa Nacional de Petróleo no ejecutó recursos a enero.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$6.805 millones, ejecutó en enero, un 54% de sus recursos, que se explica principalmente por la transferencia consolidable a la Corporación de Fomento de la Producción por $1,641 millones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4%, totalizando un gasto de $55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$13,380 millones, no presentó ejecución a enero de 2017.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no presentaron ejecución presupuestaria a enero de 2017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762345"/>
              </p:ext>
            </p:extLst>
          </p:nvPr>
        </p:nvGraphicFramePr>
        <p:xfrm>
          <a:off x="611560" y="1700808"/>
          <a:ext cx="7776864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Hoja de cálculo" r:id="rId4" imgW="7410585" imgH="2276565" progId="Excel.Sheet.8">
                  <p:embed/>
                </p:oleObj>
              </mc:Choice>
              <mc:Fallback>
                <p:oleObj name="Hoja de cálculo" r:id="rId4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700808"/>
                        <a:ext cx="7776864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508984"/>
              </p:ext>
            </p:extLst>
          </p:nvPr>
        </p:nvGraphicFramePr>
        <p:xfrm>
          <a:off x="611561" y="1815083"/>
          <a:ext cx="7992888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Hoja de cálculo" r:id="rId5" imgW="8886757" imgH="1685925" progId="Excel.Sheet.8">
                  <p:embed/>
                </p:oleObj>
              </mc:Choice>
              <mc:Fallback>
                <p:oleObj name="Hoja de cálculo" r:id="rId5" imgW="888675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1" y="1815083"/>
                        <a:ext cx="7992888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936145"/>
              </p:ext>
            </p:extLst>
          </p:nvPr>
        </p:nvGraphicFramePr>
        <p:xfrm>
          <a:off x="611561" y="1589881"/>
          <a:ext cx="7982414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Hoja de cálculo" r:id="rId4" imgW="7762943" imgH="4143375" progId="Excel.Sheet.8">
                  <p:embed/>
                </p:oleObj>
              </mc:Choice>
              <mc:Fallback>
                <p:oleObj name="Hoja de cálculo" r:id="rId4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1" y="1589881"/>
                        <a:ext cx="7982414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799302"/>
              </p:ext>
            </p:extLst>
          </p:nvPr>
        </p:nvGraphicFramePr>
        <p:xfrm>
          <a:off x="611560" y="2004789"/>
          <a:ext cx="7848872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Hoja de cálculo" r:id="rId4" imgW="7562985" imgH="3800475" progId="Excel.Sheet.8">
                  <p:embed/>
                </p:oleObj>
              </mc:Choice>
              <mc:Fallback>
                <p:oleObj name="Hoja de cálculo" r:id="rId4" imgW="7562985" imgH="38004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2004789"/>
                        <a:ext cx="7848872" cy="380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826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71006"/>
              </p:ext>
            </p:extLst>
          </p:nvPr>
        </p:nvGraphicFramePr>
        <p:xfrm>
          <a:off x="539553" y="1700808"/>
          <a:ext cx="7992888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Hoja de cálculo" r:id="rId4" imgW="8020185" imgH="2619465" progId="Excel.Sheet.8">
                  <p:embed/>
                </p:oleObj>
              </mc:Choice>
              <mc:Fallback>
                <p:oleObj name="Hoja de cálculo" r:id="rId4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700808"/>
                        <a:ext cx="7992888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623847"/>
              </p:ext>
            </p:extLst>
          </p:nvPr>
        </p:nvGraphicFramePr>
        <p:xfrm>
          <a:off x="539553" y="1616174"/>
          <a:ext cx="792088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Hoja de cálculo" r:id="rId4" imgW="7858057" imgH="3829050" progId="Excel.Sheet.8">
                  <p:embed/>
                </p:oleObj>
              </mc:Choice>
              <mc:Fallback>
                <p:oleObj name="Hoja de cálculo" r:id="rId4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616174"/>
                        <a:ext cx="7920880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925875"/>
              </p:ext>
            </p:extLst>
          </p:nvPr>
        </p:nvGraphicFramePr>
        <p:xfrm>
          <a:off x="611560" y="1844824"/>
          <a:ext cx="792088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Hoja de cálculo" r:id="rId4" imgW="7858057" imgH="2152560" progId="Excel.Sheet.8">
                  <p:embed/>
                </p:oleObj>
              </mc:Choice>
              <mc:Fallback>
                <p:oleObj name="Hoja de cálculo" r:id="rId4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844824"/>
                        <a:ext cx="7920880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521</Words>
  <Application>Microsoft Office PowerPoint</Application>
  <PresentationFormat>Presentación en pantalla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DE GASTOS ACUMULADA AL MES DE ENERO DE 2017 PARTIDA 24: MINISTERIO DE ENERGÍA</vt:lpstr>
      <vt:lpstr>Ejecución Presupuestaria de Gastos Acumulada al Mes de Enero de 2017  Ministerio de Energía</vt:lpstr>
      <vt:lpstr>Ejecución Presupuestaria de Gastos Acumulada al Mes de Enero de 2017  Partida 24 Ministerio de Energía</vt:lpstr>
      <vt:lpstr>Ejecución Presupuestaria de Gastos Acumulada al Mes de Enero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22</cp:revision>
  <cp:lastPrinted>2016-08-01T15:51:15Z</cp:lastPrinted>
  <dcterms:created xsi:type="dcterms:W3CDTF">2016-08-01T15:22:37Z</dcterms:created>
  <dcterms:modified xsi:type="dcterms:W3CDTF">2017-06-09T13:41:31Z</dcterms:modified>
</cp:coreProperties>
</file>