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4" autoAdjust="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196752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2018 la Partida presenta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AGOSTO registraron erogaciones del 94% sobre el presupuesto vigente y en línea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Ministerio del mes de AGOSTO ascendió a </a:t>
            </a:r>
            <a:r>
              <a:rPr lang="es-CL" sz="1400" b="1" dirty="0"/>
              <a:t>$2.564 millones</a:t>
            </a:r>
            <a:r>
              <a:rPr lang="es-CL" sz="1400" dirty="0"/>
              <a:t>, es decir, un </a:t>
            </a:r>
            <a:r>
              <a:rPr lang="es-CL" sz="1400" b="1" dirty="0"/>
              <a:t>4,9% </a:t>
            </a:r>
            <a:r>
              <a:rPr lang="es-CL" sz="1400" dirty="0"/>
              <a:t>respecto de la ley inicial, gasto inferior al registrado a igual mes del año 2017 (1,2 puntos porcentuales).  Por su parte, la ejecución acumulada al octavo mes de 2018 asciende a </a:t>
            </a:r>
            <a:r>
              <a:rPr lang="es-CL" sz="1400" b="1" dirty="0"/>
              <a:t>$42.136 millones</a:t>
            </a:r>
            <a:r>
              <a:rPr lang="es-CL" sz="1400" dirty="0"/>
              <a:t>, equivalente a un </a:t>
            </a:r>
            <a:r>
              <a:rPr lang="es-CL" sz="1400" b="1" dirty="0"/>
              <a:t>79,7%</a:t>
            </a:r>
            <a:r>
              <a:rPr lang="es-CL" sz="1400" dirty="0"/>
              <a:t> del presupuesto inicial que ha experimentado modificaciones en el subtítulo 23 “prestaciones de seguridad social” por la aplicación de la Ley de Incentivo al Retiro (con un incremento de $263 millones) y su respectivo ajuste en el subtítulo 21 “gastos en personal” (se reduce en $138 millones).  Adicionalmente presenta incrementos de $302 millones en “transferencias corrientes” y $84 millones para el pago del servicio de la deuda (deuda flotante), por su parte “bienes y servicios de consumo” se reduce en $387 millones.  La erogación acumulada se encuentra en línea a igual periodo del ejercicio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AGOSTO alcanzaron niveles de ejecución de 76,2% y 90,4% respectivamente, ambos calculados sobre el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presenta el menor avance con un 54,3%, mientras que el programa Mujer y Trabajo es el que presenta la ejecución mayor con un 90,7%.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A1AD626-E337-4D78-8E57-F18CFBB00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42" y="1869235"/>
            <a:ext cx="3771832" cy="27118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E7E9D18D-61EE-4F11-A4B0-AA9262811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674" y="1869235"/>
            <a:ext cx="3574484" cy="27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FC60335-920D-4C5C-AEA9-06527A9E8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656825"/>
            <a:ext cx="7886698" cy="208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BE47E7-7BD0-47A3-AA54-47D122D9D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387" y="1700515"/>
            <a:ext cx="7886700" cy="144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99D7BC-52AA-419D-ABC0-D1B4CD175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05" y="2003579"/>
            <a:ext cx="7886701" cy="25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BB9FCA-38B2-4344-98EF-F107299CC0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89" y="1947799"/>
            <a:ext cx="7886701" cy="344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B7E54DF-CE9A-4A35-AC12-C11B488E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68116"/>
            <a:ext cx="7886701" cy="228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6F529DC-BB13-484B-AF59-D457CE076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911074"/>
            <a:ext cx="7987174" cy="228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468</Words>
  <Application>Microsoft Office PowerPoint</Application>
  <PresentationFormat>Presentación en pantalla (4:3)</PresentationFormat>
  <Paragraphs>34</Paragraphs>
  <Slides>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27: MINISTERIO DE LA MUJER Y LA EQUIDAD DE GÉNERO</vt:lpstr>
      <vt:lpstr>EJECUCIÓN ACUMULADA DE GASTOS A AGOSTO DE 2018  PARTIDA 27 MINISTERIO DE LA MUJER Y EQUIDAD DE GÉNERO</vt:lpstr>
      <vt:lpstr>Presentación de PowerPoint</vt:lpstr>
      <vt:lpstr>EJECUCIÓN ACUMULADA DE GASTOS A AGOSTO DE 2018  PARTIDA 27 MINISTERIO DE LA MUJER Y EQUIDAD DE GÉNERO</vt:lpstr>
      <vt:lpstr>EJECUCIÓN ACUMULADA DE GASTOS A AGOSTO DE 2018  PARTIDA 27 RESUMEN POR CAPÍTULOS</vt:lpstr>
      <vt:lpstr>EJECUCIÓN ACUMULADA DE GASTOS A AGOSTO DE 2018  PARTIDA 27. CAPÍTULO 01. PROGRAMA 01:  SUBSECRETARÍA DE LA MUJER Y LA EQUIDAD DE GÉNERO</vt:lpstr>
      <vt:lpstr>EJECUCIÓN ACUMULADA DE GASTOS A AGOSTO DE 2018  PARTIDA 27. CAPÍTULO 02. PROGRAMA 01:  SERVICIO NACIONAL DE LA MUJER Y LA EQUIDAD DE GÉNERO</vt:lpstr>
      <vt:lpstr>EJECUCIÓN ACUMULADA DE GASTOS A AGOSTO DE 2018  PARTIDA 27. CAPÍTULO 02. PROGRAMA 02:  MUJER Y TRABAJO </vt:lpstr>
      <vt:lpstr>EJECUCIÓN ACUMULADA DE GASTOS A AGOSTO DE 2018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159</cp:revision>
  <cp:lastPrinted>2016-10-11T11:56:42Z</cp:lastPrinted>
  <dcterms:created xsi:type="dcterms:W3CDTF">2016-06-23T13:38:47Z</dcterms:created>
  <dcterms:modified xsi:type="dcterms:W3CDTF">2019-01-17T12:31:24Z</dcterms:modified>
</cp:coreProperties>
</file>