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9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23580EB-C2B1-4565-B6B5-5F3BD12A04B4}" type="datetimeFigureOut">
              <a:rPr lang="es-CL" smtClean="0"/>
              <a:t>14-08-2018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753B38-ACBB-48E6-ACB5-905B7B9E39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4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9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68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0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40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9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7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4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712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49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09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3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0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5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5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92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3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7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65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4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9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7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9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3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7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4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824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64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8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2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27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49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1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0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182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40845117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9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705436976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61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705436976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31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705436976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50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705436976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46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705436976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0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705436976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31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8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1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emf"/><Relationship Id="rId4" Type="http://schemas.openxmlformats.org/officeDocument/2006/relationships/package" Target="../embeddings/Hoja_de_c_lculo_de_Microsoft_Excel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4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5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6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7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F</a:t>
            </a:r>
            <a:r>
              <a:rPr lang="es-CL" sz="2400" b="1" cap="all" dirty="0" smtClean="0">
                <a:latin typeface="+mn-lt"/>
              </a:rPr>
              <a:t>ebrero</a:t>
            </a:r>
            <a:r>
              <a:rPr lang="es-CL" sz="2400" b="1" dirty="0" smtClean="0">
                <a:latin typeface="+mn-lt"/>
              </a:rPr>
              <a:t>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MINERÍA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abril 2018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0968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6445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600" b="1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29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717032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NACIONAL DE GEOLOGÍA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306047"/>
              </p:ext>
            </p:extLst>
          </p:nvPr>
        </p:nvGraphicFramePr>
        <p:xfrm>
          <a:off x="383176" y="1744216"/>
          <a:ext cx="8210799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Hoja de cálculo" r:id="rId4" imgW="7858057" imgH="1828800" progId="Excel.Sheet.8">
                  <p:embed/>
                </p:oleObj>
              </mc:Choice>
              <mc:Fallback>
                <p:oleObj name="Hoja de cálculo" r:id="rId4" imgW="7858057" imgH="18288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44216"/>
                        <a:ext cx="8210799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8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909689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DE SEGURIDAD MINERA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121186"/>
              </p:ext>
            </p:extLst>
          </p:nvPr>
        </p:nvGraphicFramePr>
        <p:xfrm>
          <a:off x="383176" y="1788790"/>
          <a:ext cx="8210799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Hoja de cálculo" r:id="rId4" imgW="7858057" imgH="2000250" progId="Excel.Sheet.8">
                  <p:embed/>
                </p:oleObj>
              </mc:Choice>
              <mc:Fallback>
                <p:oleObj name="Hoja de cálculo" r:id="rId4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88790"/>
                        <a:ext cx="8210799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9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Minería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del Ministerio,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acumulada al mes de febrero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$7.021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14%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En la Subsecretaría de Minería, la asignación “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Programa 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Capacitación y Transferencia Tecnológica Pequeña Minería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Artesanal”, con recursos aprobados por $2.075 millones, no presenta gasto al mes de Febrero.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el Servicio Nacional de Geología y Minería, las transferencias corrientes se informan a continuación: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Respecto a la deuda flotante del Capítulo de SERNAGEOMIN, se observan desembolsos por $2.017, sin observarse decretos que dispongan de estos recursos en el Presupuesto 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509804"/>
              </p:ext>
            </p:extLst>
          </p:nvPr>
        </p:nvGraphicFramePr>
        <p:xfrm>
          <a:off x="1847850" y="3645024"/>
          <a:ext cx="544830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Hoja de cálculo" r:id="rId4" imgW="5448300" imgH="1838235" progId="Excel.Sheet.12">
                  <p:embed/>
                </p:oleObj>
              </mc:Choice>
              <mc:Fallback>
                <p:oleObj name="Hoja de cálculo" r:id="rId4" imgW="5448300" imgH="18382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47850" y="3645024"/>
                        <a:ext cx="5448300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55963"/>
            <a:ext cx="7758063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708335"/>
              </p:ext>
            </p:extLst>
          </p:nvPr>
        </p:nvGraphicFramePr>
        <p:xfrm>
          <a:off x="395536" y="1772816"/>
          <a:ext cx="820891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Hoja de cálculo" r:id="rId4" imgW="7410585" imgH="1971675" progId="Excel.Sheet.8">
                  <p:embed/>
                </p:oleObj>
              </mc:Choice>
              <mc:Fallback>
                <p:oleObj name="Hoja de cálculo" r:id="rId4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772816"/>
                        <a:ext cx="8208912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8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 Febrero de 2018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17,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3573016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21719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41229"/>
              </p:ext>
            </p:extLst>
          </p:nvPr>
        </p:nvGraphicFramePr>
        <p:xfrm>
          <a:off x="395536" y="1628800"/>
          <a:ext cx="828092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Hoja de cálculo" r:id="rId5" imgW="9029700" imgH="1838235" progId="Excel.Sheet.8">
                  <p:embed/>
                </p:oleObj>
              </mc:Choice>
              <mc:Fallback>
                <p:oleObj name="Hoja de cálculo" r:id="rId5" imgW="9029700" imgH="183823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1628800"/>
                        <a:ext cx="8280920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33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44013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SECRETARÍA Y ADMINISTRACIÓN GENERAL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567714"/>
              </p:ext>
            </p:extLst>
          </p:nvPr>
        </p:nvGraphicFramePr>
        <p:xfrm>
          <a:off x="383177" y="1729333"/>
          <a:ext cx="8210798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Hoja de cálculo" r:id="rId4" imgW="7762943" imgH="3571875" progId="Excel.Sheet.8">
                  <p:embed/>
                </p:oleObj>
              </mc:Choice>
              <mc:Fallback>
                <p:oleObj name="Hoja de cálculo" r:id="rId4" imgW="7762943" imgH="35718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7" y="1729333"/>
                        <a:ext cx="8210798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73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44013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3134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FOMENTO DE LA PEQUEÑA Y MEDIANA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605508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616369"/>
              </p:ext>
            </p:extLst>
          </p:nvPr>
        </p:nvGraphicFramePr>
        <p:xfrm>
          <a:off x="413134" y="2072233"/>
          <a:ext cx="8210799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Hoja de cálculo" r:id="rId4" imgW="7562985" imgH="3228975" progId="Excel.Sheet.8">
                  <p:embed/>
                </p:oleObj>
              </mc:Choice>
              <mc:Fallback>
                <p:oleObj name="Hoja de cálculo" r:id="rId4" imgW="7562985" imgH="3228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3134" y="2072233"/>
                        <a:ext cx="8210799" cy="32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4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717032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 COMISIÓN CHILENA DEL COBRE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18667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472416"/>
              </p:ext>
            </p:extLst>
          </p:nvPr>
        </p:nvGraphicFramePr>
        <p:xfrm>
          <a:off x="383176" y="1700808"/>
          <a:ext cx="8210799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Hoja de cálculo" r:id="rId4" imgW="8020185" imgH="1857375" progId="Excel.Sheet.8">
                  <p:embed/>
                </p:oleObj>
              </mc:Choice>
              <mc:Fallback>
                <p:oleObj name="Hoja de cálculo" r:id="rId4" imgW="8020185" imgH="1857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00808"/>
                        <a:ext cx="8210799" cy="185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2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728171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SERVICIO NACIONAL DE GEOLOGÍA Y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050234"/>
              </p:ext>
            </p:extLst>
          </p:nvPr>
        </p:nvGraphicFramePr>
        <p:xfrm>
          <a:off x="383176" y="1760190"/>
          <a:ext cx="8210799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Hoja de cálculo" r:id="rId4" imgW="7858057" imgH="3829050" progId="Excel.Sheet.8">
                  <p:embed/>
                </p:oleObj>
              </mc:Choice>
              <mc:Fallback>
                <p:oleObj name="Hoja de cálculo" r:id="rId4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60190"/>
                        <a:ext cx="8210799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4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61048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RED NACIONAL DE VIGILANCIA VOLCÁNICA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289794"/>
              </p:ext>
            </p:extLst>
          </p:nvPr>
        </p:nvGraphicFramePr>
        <p:xfrm>
          <a:off x="383176" y="1772816"/>
          <a:ext cx="8210799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Hoja de cálculo" r:id="rId4" imgW="7858057" imgH="2000250" progId="Excel.Sheet.8">
                  <p:embed/>
                </p:oleObj>
              </mc:Choice>
              <mc:Fallback>
                <p:oleObj name="Hoja de cálculo" r:id="rId4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72816"/>
                        <a:ext cx="8210799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69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433</Words>
  <Application>Microsoft Office PowerPoint</Application>
  <PresentationFormat>Presentación en pantalla (4:3)</PresentationFormat>
  <Paragraphs>58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</vt:lpstr>
      <vt:lpstr>EJECUCIÓN PRESUPUESTARIA DE GASTOS ACUMULADA AL MES DE Febrero DE 2018 PARTIDA 17: MINISTERIO DE MINERÍA</vt:lpstr>
      <vt:lpstr>Ejecución Presupuestaria de Gastos Acumulada al Mes de Febrero de 2018  Ministerio de Minería</vt:lpstr>
      <vt:lpstr>Ejecución Presupuestaria de Gastos Acumulada al Mes de Febrero de 2018  Partida 17 Ministerio de Minería</vt:lpstr>
      <vt:lpstr>Ejecución Presupuestaria de Gastos Acumulada al Mes de  Febrero de 2018  Partida 17,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17: MINISTERIO DE MINERÍA</dc:title>
  <dc:creator>Ruben Catalan</dc:creator>
  <cp:lastModifiedBy>EDIAZ</cp:lastModifiedBy>
  <cp:revision>22</cp:revision>
  <cp:lastPrinted>2016-08-01T14:48:41Z</cp:lastPrinted>
  <dcterms:created xsi:type="dcterms:W3CDTF">2016-08-01T14:34:00Z</dcterms:created>
  <dcterms:modified xsi:type="dcterms:W3CDTF">2018-08-14T20:04:52Z</dcterms:modified>
</cp:coreProperties>
</file>