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100" d="100"/>
          <a:sy n="100" d="100"/>
        </p:scale>
        <p:origin x="114" y="-105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Ejecución Acumulada  2017 - 2018 - 2019</a:t>
            </a:r>
            <a:endParaRPr lang="es-CL" sz="11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s-CL" sz="1100"/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'[14.xlsx]Partida 14'!$C$20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'[14.xlsx]Partida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'[14.xlsx]Partida 14'!$D$20:$O$20</c:f>
              <c:numCache>
                <c:formatCode>0.0%</c:formatCode>
                <c:ptCount val="12"/>
                <c:pt idx="0">
                  <c:v>3.8421008205719837E-2</c:v>
                </c:pt>
                <c:pt idx="1">
                  <c:v>7.3393903087379003E-2</c:v>
                </c:pt>
                <c:pt idx="2">
                  <c:v>0.17143935362880039</c:v>
                </c:pt>
                <c:pt idx="3">
                  <c:v>0.23549428016425444</c:v>
                </c:pt>
                <c:pt idx="4">
                  <c:v>0.30065987015712287</c:v>
                </c:pt>
                <c:pt idx="5">
                  <c:v>0.37299097485532867</c:v>
                </c:pt>
                <c:pt idx="6">
                  <c:v>0.45796355124775856</c:v>
                </c:pt>
                <c:pt idx="7">
                  <c:v>0.54877680326287237</c:v>
                </c:pt>
                <c:pt idx="8">
                  <c:v>0.61614334751880395</c:v>
                </c:pt>
                <c:pt idx="9">
                  <c:v>0.66795130589289675</c:v>
                </c:pt>
                <c:pt idx="10">
                  <c:v>0.81877838110954926</c:v>
                </c:pt>
                <c:pt idx="11">
                  <c:v>0.95496480695022179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'[14.xlsx]Partida 14'!$C$21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'[14.xlsx]Partida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'[14.xlsx]Partida 14'!$D$21:$O$21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'[14.xlsx]Partida 14'!$C$22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ED-490E-9EC4-5ADFF4F31AD3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AE-4EE1-A4C1-0F0F54FFB048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30-4DEE-AFF6-4B70D16D740B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30-4DEE-AFF6-4B70D16D740B}"/>
                </c:ext>
              </c:extLst>
            </c:dLbl>
            <c:dLbl>
              <c:idx val="5"/>
              <c:layout>
                <c:manualLayout>
                  <c:x val="-3.4915439170758317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CE-4B61-B9B9-CB6CD110D5E2}"/>
                </c:ext>
              </c:extLst>
            </c:dLbl>
            <c:dLbl>
              <c:idx val="6"/>
              <c:layout>
                <c:manualLayout>
                  <c:x val="-3.7097654118930797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CE-4B61-B9B9-CB6CD110D5E2}"/>
                </c:ext>
              </c:extLst>
            </c:dLbl>
            <c:dLbl>
              <c:idx val="7"/>
              <c:layout>
                <c:manualLayout>
                  <c:x val="-4.7341843992781227E-2"/>
                  <c:y val="-2.5081131040516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60-4D28-9069-B00F05B12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'[14.xlsx]Partida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'[14.xlsx]Partida 14'!$D$22:$K$22</c:f>
              <c:numCache>
                <c:formatCode>0.0%</c:formatCode>
                <c:ptCount val="8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002048"/>
        <c:axId val="142003584"/>
      </c:lineChart>
      <c:catAx>
        <c:axId val="14200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003584"/>
        <c:crosses val="autoZero"/>
        <c:auto val="1"/>
        <c:lblAlgn val="ctr"/>
        <c:lblOffset val="100"/>
        <c:noMultiLvlLbl val="0"/>
      </c:catAx>
      <c:valAx>
        <c:axId val="142003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0020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'[14.xlsx]Partida 14'!$C$26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'[14.xlsx]Partida 14'!$D$25:$O$25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'[14.xlsx]Partida 14'!$D$26:$O$26</c:f>
              <c:numCache>
                <c:formatCode>0.0%</c:formatCode>
                <c:ptCount val="12"/>
                <c:pt idx="0">
                  <c:v>3.8421008205719837E-2</c:v>
                </c:pt>
                <c:pt idx="1">
                  <c:v>3.5126247914316587E-2</c:v>
                </c:pt>
                <c:pt idx="2">
                  <c:v>9.8045450541421372E-2</c:v>
                </c:pt>
                <c:pt idx="3">
                  <c:v>6.5277497884202729E-2</c:v>
                </c:pt>
                <c:pt idx="4">
                  <c:v>6.5165589992868408E-2</c:v>
                </c:pt>
                <c:pt idx="5">
                  <c:v>7.317078713208236E-2</c:v>
                </c:pt>
                <c:pt idx="6">
                  <c:v>8.497257639242993E-2</c:v>
                </c:pt>
                <c:pt idx="7">
                  <c:v>9.0813252015113741E-2</c:v>
                </c:pt>
                <c:pt idx="8">
                  <c:v>6.7366544255931665E-2</c:v>
                </c:pt>
                <c:pt idx="9">
                  <c:v>5.1807958374092723E-2</c:v>
                </c:pt>
                <c:pt idx="10">
                  <c:v>0.15082707521665259</c:v>
                </c:pt>
                <c:pt idx="11">
                  <c:v>0.14821556242207659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'[14.xlsx]Partida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'[14.xlsx]Partida 14'!$D$25:$O$25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'[14.xlsx]Partida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'[14.xlsx]Partida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5D-4342-A2FE-9B02D0C3877E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5D-4342-A2FE-9B02D0C3877E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DD-46D6-8AAD-EC24C46AE7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'[14.xlsx]Partida 14'!$D$25:$O$25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'[14.xlsx]Partida 14'!$D$28:$K$28</c:f>
              <c:numCache>
                <c:formatCode>0.0%</c:formatCode>
                <c:ptCount val="8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945088"/>
        <c:axId val="142102528"/>
      </c:barChart>
      <c:catAx>
        <c:axId val="14194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02528"/>
        <c:crosses val="autoZero"/>
        <c:auto val="1"/>
        <c:lblAlgn val="ctr"/>
        <c:lblOffset val="100"/>
        <c:noMultiLvlLbl val="0"/>
      </c:catAx>
      <c:valAx>
        <c:axId val="1421025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1945088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68932" y="60060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060848"/>
            <a:ext cx="8229600" cy="3085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66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68932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4" y="1988840"/>
            <a:ext cx="822960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2E60CF3-8728-4BCC-B9F8-107CA1795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5" cy="252028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A6C79F3-EFFC-4E17-A573-00DB2709B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9" y="2060848"/>
            <a:ext cx="408565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5 Gráfico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111038"/>
              </p:ext>
            </p:extLst>
          </p:nvPr>
        </p:nvGraphicFramePr>
        <p:xfrm>
          <a:off x="1187624" y="1844824"/>
          <a:ext cx="6438279" cy="4050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5 Gráfico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102665"/>
              </p:ext>
            </p:extLst>
          </p:nvPr>
        </p:nvGraphicFramePr>
        <p:xfrm>
          <a:off x="1259633" y="1821656"/>
          <a:ext cx="6269880" cy="383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060848"/>
            <a:ext cx="8118102" cy="21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1758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39" y="1844824"/>
            <a:ext cx="8210798" cy="1351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1696" y="61737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60064"/>
              </p:ext>
            </p:extLst>
          </p:nvPr>
        </p:nvGraphicFramePr>
        <p:xfrm>
          <a:off x="381696" y="1916832"/>
          <a:ext cx="8229600" cy="3179018"/>
        </p:xfrm>
        <a:graphic>
          <a:graphicData uri="http://schemas.openxmlformats.org/drawingml/2006/table">
            <a:tbl>
              <a:tblPr/>
              <a:tblGrid>
                <a:gridCol w="255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12.006.719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13.224.266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1.217.547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7.750.175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8.858.489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9.272.807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414.318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5.903.907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2.607.904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2.886.354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278.450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1.357.462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167.716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167.705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167.705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1524590,9%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167.716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167.705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167.705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1524590,9%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2.505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2.505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153.945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153.945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153.945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153.945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536.810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594.810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174.833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15.965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33.965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14.514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272.950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272.950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56.573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247.895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247.895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103.746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146.129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145.129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146.129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14612,9%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146.129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145.129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146.129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14612,9%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098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420098" y="60959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918960"/>
            <a:ext cx="8210798" cy="1923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959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85089"/>
            <a:ext cx="82389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3683</TotalTime>
  <Words>641</Words>
  <Application>Microsoft Office PowerPoint</Application>
  <PresentationFormat>Presentación en pantalla (4:3)</PresentationFormat>
  <Paragraphs>260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2019 PARTIDA 01:  MINISTERIO DE BIENES NACIONALES</vt:lpstr>
      <vt:lpstr>Presentación de PowerPoint</vt:lpstr>
      <vt:lpstr>Presentación de PowerPoint</vt:lpstr>
      <vt:lpstr>Presentación de PowerPoint</vt:lpstr>
      <vt:lpstr>EJECUCIÓN ACUMULADA DE GASTOS A AGOSTO DE 2019  PARTIDA 14 MINISTERIO DE BIENES NACIONALES</vt:lpstr>
      <vt:lpstr>EJECUCIÓN ACUMULADA DE GASTOS A AGOSTO DE 2019  PARTIDA 14 RESUMEN POR CAPÍTULOS</vt:lpstr>
      <vt:lpstr>EJECUCIÓN ACUMULADA DE GASTOS A AGOSTO DE 2019  PARTIDA 14. CAPÍTULO 01. PROGRAMA 01: SUBSECRETARÍA DE BIENES NACIONALES </vt:lpstr>
      <vt:lpstr>EJECUCIÓN ACUMULADA DE GASTOS A AGOSTO DE 2019  PARTIDA 14. CAPÍTULO 01. PROGRAMA 03: REGULARIZACIÓN DE LA PROPIEDAD RAÍZ</vt:lpstr>
      <vt:lpstr>EJECUCIÓN ACUMULADA DE GASTOS A AGOSTO DE 2019  PARTIDA 14. CAPÍTULO 01. PROGRAMA 04: ADMINISTRACIÓN DE BIENES</vt:lpstr>
      <vt:lpstr>EJECUCIÓN ACUMULADA DE GASTOS A AGOSTO DE 2019  PARTIDA 14. CAPÍTULO 01. PROGRAMA 04: ADMINISTRACIÓN DE BIENES</vt:lpstr>
      <vt:lpstr>EJECUCIÓN ACUMULADA DE GASTOS A AGOSTO DE 2019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234</cp:revision>
  <cp:lastPrinted>2019-10-14T13:03:08Z</cp:lastPrinted>
  <dcterms:created xsi:type="dcterms:W3CDTF">2016-06-23T13:38:47Z</dcterms:created>
  <dcterms:modified xsi:type="dcterms:W3CDTF">2019-10-14T13:03:35Z</dcterms:modified>
</cp:coreProperties>
</file>