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4" r:id="rId4"/>
    <p:sldId id="305" r:id="rId5"/>
    <p:sldId id="303" r:id="rId6"/>
    <p:sldId id="301" r:id="rId7"/>
    <p:sldId id="264" r:id="rId8"/>
    <p:sldId id="263" r:id="rId9"/>
    <p:sldId id="265" r:id="rId10"/>
    <p:sldId id="269" r:id="rId11"/>
    <p:sldId id="271" r:id="rId12"/>
    <p:sldId id="273" r:id="rId13"/>
    <p:sldId id="274" r:id="rId14"/>
    <p:sldId id="275" r:id="rId15"/>
    <p:sldId id="287" r:id="rId16"/>
    <p:sldId id="288" r:id="rId17"/>
    <p:sldId id="289" r:id="rId18"/>
    <p:sldId id="290" r:id="rId1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9712" autoAdjust="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>
                <a:effectLst/>
              </a:rPr>
              <a:t>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567040"/>
        <c:axId val="176569728"/>
      </c:barChart>
      <c:catAx>
        <c:axId val="17656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6569728"/>
        <c:crosses val="autoZero"/>
        <c:auto val="1"/>
        <c:lblAlgn val="ctr"/>
        <c:lblOffset val="100"/>
        <c:noMultiLvlLbl val="0"/>
      </c:catAx>
      <c:valAx>
        <c:axId val="1765697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7656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25-10-2019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25-10-2019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pic>
        <p:nvPicPr>
          <p:cNvPr id="6288" name="Picture 14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409" y="7506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25-10-2019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pic>
        <p:nvPicPr>
          <p:cNvPr id="2221" name="Picture 1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67" y="3651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713" y="5373216"/>
            <a:ext cx="8406135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652589"/>
            <a:ext cx="8196724" cy="335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91916"/>
            <a:ext cx="8201486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157192"/>
            <a:ext cx="8229600" cy="23171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00808"/>
            <a:ext cx="82296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796" y="6258518"/>
            <a:ext cx="8242408" cy="19481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1644644"/>
            <a:ext cx="824240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466" y="4293096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837656"/>
            <a:ext cx="8210798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25144"/>
            <a:ext cx="8406135" cy="21375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49202"/>
            <a:ext cx="8118102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41655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47106"/>
            <a:ext cx="823891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964" y="4725144"/>
            <a:ext cx="8308071" cy="2508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868116"/>
            <a:ext cx="8272462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5055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58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746025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25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516" y="5797842"/>
            <a:ext cx="8210800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175375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83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728171"/>
            <a:ext cx="8136904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69" y="1603417"/>
            <a:ext cx="6790332" cy="40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151" y="4735463"/>
            <a:ext cx="8210799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35" y="2060848"/>
            <a:ext cx="75247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9104" y="4465515"/>
            <a:ext cx="8134827" cy="18762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817565"/>
            <a:ext cx="8410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65" y="5468275"/>
            <a:ext cx="8004263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77194"/>
            <a:ext cx="818859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680" y="4604198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02024"/>
            <a:ext cx="8240279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472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1_Tema de Office</vt:lpstr>
      <vt:lpstr>Tema de Office</vt:lpstr>
      <vt:lpstr>EJECUCIÓN ACUMULADA DE GASTOS PRESUPUESTARIOS AL MES DE AGOSTO DE 2019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AGOSTO DE 2019  PARTIDA 19 MINISTERIO DE TRANSPORTES Y TELECOMUNICACIONES</vt:lpstr>
      <vt:lpstr>EJECUCIÓN ACUMULADA DE GASTOS A AGOSTO DE 2019  PARTIDA 19 RESUMEN POR CAPÍTULOS</vt:lpstr>
      <vt:lpstr>EJECUCIÓN ACUMULADA DE GASTOS A AGOSTO DE 2019  PARTIDA 19. CAPÍTULO 01. PROGRAMA 01: SECRETARÍA Y ADMINISTRACIÓN GENERAL DE TRANSPORTE</vt:lpstr>
      <vt:lpstr>EJECUCIÓN ACUMULADA DE GASTOS A AGOSTO DE 2019  PARTIDA 19. CAPÍTULO 01. PROGRAMA 02: EMPRESA DE LOS FERROCARRILES DEL ESTADO</vt:lpstr>
      <vt:lpstr>EJECUCIÓN ACUMULADA DE GASTOS A AGOSTO DE 2019  PARTIDA 19. CAPÍTULO 01. PROGRAMA 03: TRANSANTIAGO</vt:lpstr>
      <vt:lpstr>EJECUCIÓN ACUMULADA DE GASTOS A AGOSTO DE 2019  PARTIDA 19. CAPÍTULO 01. PROGRAMA 04: UNIDAD OPERATIVA DE CONTROL DE TRÁNSITO</vt:lpstr>
      <vt:lpstr>EJECUCIÓN ACUMULADA DE GASTOS A AGOSTO DE 2019  PARTIDA 19. CAPÍTULO 01. PROGRAMA 05: FISCALIZACIÓN Y CONTROL</vt:lpstr>
      <vt:lpstr>EJECUCIÓN ACUMULADA DE GASTOS A AGOSTO DE 2019  PARTIDA 19. CAPÍTULO 01. PROGRAMA 06: SUBSIDIO NACIONAL AL TRANSPORTE PÚBLICO</vt:lpstr>
      <vt:lpstr>EJECUCIÓN ACUMULADA DE GASTOS A AGOSTO DE 2019  PARTIDA 19. CAPÍTULO 01. PROGRAMA 07: PROGRAMA DESARROLLO LOGÍSTICO</vt:lpstr>
      <vt:lpstr>EJECUCIÓN ACUMULADA DE GASTOS A AGOSTO DE 2019  PARTIDA 19. CAPÍTULO 01. PROGRAMA 08: PROGRAMA DE VIALIDAD Y TRANSPORTE URBANO: SECTRA</vt:lpstr>
      <vt:lpstr>EJECUCIÓN ACUMULADA DE GASTOS A AGOSTO DE 2019  PARTIDA 19. CAPÍTULO 02. PROGRAMA 01: SUBSECRETARÍA DE TELECOMUNICACIONES</vt:lpstr>
      <vt:lpstr>EJECUCIÓN ACUMULADA DE GASTOS A AGOSTO DE 2019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248</cp:revision>
  <cp:lastPrinted>2019-08-13T19:16:41Z</cp:lastPrinted>
  <dcterms:created xsi:type="dcterms:W3CDTF">2016-06-23T13:38:47Z</dcterms:created>
  <dcterms:modified xsi:type="dcterms:W3CDTF">2019-10-25T16:48:12Z</dcterms:modified>
</cp:coreProperties>
</file>