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303" r:id="rId4"/>
    <p:sldId id="304" r:id="rId5"/>
    <p:sldId id="301" r:id="rId6"/>
    <p:sldId id="305" r:id="rId7"/>
    <p:sldId id="264" r:id="rId8"/>
    <p:sldId id="263" r:id="rId9"/>
    <p:sldId id="265" r:id="rId10"/>
    <p:sldId id="267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1" autoAdjust="0"/>
    <p:restoredTop sz="94660"/>
  </p:normalViewPr>
  <p:slideViewPr>
    <p:cSldViewPr>
      <p:cViewPr varScale="1">
        <p:scale>
          <a:sx n="68" d="100"/>
          <a:sy n="68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2D37C-0B65-4CE6-8BF2-A5E616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$29.220 millones y está compuesto por un 72% de recursos destinados a  </a:t>
            </a:r>
            <a:r>
              <a:rPr lang="es-CL" sz="1200" b="1" dirty="0">
                <a:solidFill>
                  <a:prstClr val="black"/>
                </a:solidFill>
              </a:rPr>
              <a:t>Programa 01 Secretaría General de Gobierno y 28% a  02 Consejo Nacional de Televisión.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presenta una variación real de -0,4%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en: Personal 45%, Transferencias Corrientes 40% y Bienes y Servicios de Consumo 14%</a:t>
            </a:r>
            <a:endParaRPr lang="es-CL" sz="12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Marcador de contenido 6">
            <a:extLst>
              <a:ext uri="{FF2B5EF4-FFF2-40B4-BE49-F238E27FC236}">
                <a16:creationId xmlns:a16="http://schemas.microsoft.com/office/drawing/2014/main" id="{E6B2F6E8-59A7-4700-9E16-46B54D80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2" y="3509884"/>
            <a:ext cx="4272740" cy="33139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905DA83-7DA0-4564-833E-0BE0FD78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612" y="3509884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4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6CC8A619-9589-4A9B-9486-EEBC1E49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CABC1E9-D886-46C7-978D-B86DB5CC8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420888"/>
            <a:ext cx="6192687" cy="350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2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956F598-4480-4C96-9185-E0E129444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736812"/>
            <a:ext cx="691276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438860-2DCF-4AE5-BEDD-BFFF9D02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642806-A382-43D3-8A68-1E87FDB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00375D26-E945-4318-904E-2EF5D3F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4904"/>
            <a:ext cx="7943581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95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6" y="2244725"/>
            <a:ext cx="7741384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17" y="3053330"/>
            <a:ext cx="7557808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83" y="1700808"/>
            <a:ext cx="7532196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276872"/>
            <a:ext cx="7848872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264</Words>
  <Application>Microsoft Office PowerPoint</Application>
  <PresentationFormat>Presentación en pantalla (4:3)</PresentationFormat>
  <Paragraphs>33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2019 PARTIDA 20: MINISTERIO SECRETARÍA GENERAL DE GOBIERNO</vt:lpstr>
      <vt:lpstr>EJECUCIÓN ACUMULADA DE GASTOS A AGOSTO 2019  PARTIDA 20 MINISTERIO SECRETARÍA GENERAL DE GOBIERNO</vt:lpstr>
      <vt:lpstr>EJECUCIÓN ACUMULADA DE GASTOS A AGOSTO 2019  PARTIDA 20 MINISTERIO SECRETARÍA GENERAL DE GOBIERNO</vt:lpstr>
      <vt:lpstr>COMPORTAMIENTO DE LA EJECUCIÓN MENSUAL DE GASTOS A AGOSTO 2019  PARTIDA 20 MINISTERIO SECRETARÍA GENERAL DE GOBIERNO</vt:lpstr>
      <vt:lpstr>EJECUCIÓN ACUMULADA DE GASTOS A AGOSTO 2019  PARTIDA 20 MINISTERIO SECRETARÍA GENERAL DE GOBIERNO</vt:lpstr>
      <vt:lpstr>EJECUCIÓN ACUMULADA  DE GASTOS A AGOSTO 2019  PARTIDA 20 MINISTERIO SECRETARÍA GENERAL DE GOBIERNO</vt:lpstr>
      <vt:lpstr>EJECUCIÓN ACUMULADA DE GASTOS A AGOSTO 2019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215</cp:revision>
  <cp:lastPrinted>2019-10-18T21:38:47Z</cp:lastPrinted>
  <dcterms:created xsi:type="dcterms:W3CDTF">2016-06-23T13:38:47Z</dcterms:created>
  <dcterms:modified xsi:type="dcterms:W3CDTF">2019-10-18T22:03:54Z</dcterms:modified>
</cp:coreProperties>
</file>