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16" r:id="rId5"/>
    <p:sldId id="312" r:id="rId6"/>
    <p:sldId id="317" r:id="rId7"/>
    <p:sldId id="313" r:id="rId8"/>
    <p:sldId id="263" r:id="rId9"/>
    <p:sldId id="302" r:id="rId10"/>
    <p:sldId id="303" r:id="rId11"/>
    <p:sldId id="318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6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50873600"/>
        <c:axId val="150880640"/>
      </c:barChart>
      <c:catAx>
        <c:axId val="15087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880640"/>
        <c:crosses val="autoZero"/>
        <c:auto val="1"/>
        <c:lblAlgn val="ctr"/>
        <c:lblOffset val="100"/>
        <c:noMultiLvlLbl val="0"/>
      </c:catAx>
      <c:valAx>
        <c:axId val="1508806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087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4D-4BEA-8AA2-4082B0678683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4D-4BEA-8AA2-4082B0678683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26'!$D$37:$K$37</c:f>
              <c:numCache>
                <c:formatCode>0.0%</c:formatCode>
                <c:ptCount val="8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4D-4BEA-8AA2-4082B0678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85681408"/>
        <c:axId val="185682944"/>
      </c:barChart>
      <c:catAx>
        <c:axId val="18568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85682944"/>
        <c:crosses val="autoZero"/>
        <c:auto val="0"/>
        <c:lblAlgn val="ctr"/>
        <c:lblOffset val="100"/>
        <c:noMultiLvlLbl val="0"/>
      </c:catAx>
      <c:valAx>
        <c:axId val="1856829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85681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8.0351537978656629E-2"/>
                  <c:y val="-2.845528455284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5.1693392004604613E-2"/>
                  <c:y val="-2.3247236187343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29-4D40-AC26-518AD122D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26'!$D$33:$K$33</c:f>
              <c:numCache>
                <c:formatCode>0.0%</c:formatCode>
                <c:ptCount val="8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154368"/>
        <c:axId val="186156160"/>
      </c:lineChart>
      <c:catAx>
        <c:axId val="18615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86156160"/>
        <c:crosses val="autoZero"/>
        <c:auto val="1"/>
        <c:lblAlgn val="ctr"/>
        <c:lblOffset val="100"/>
        <c:tickLblSkip val="1"/>
        <c:noMultiLvlLbl val="0"/>
      </c:catAx>
      <c:valAx>
        <c:axId val="1861561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86154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2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412776"/>
            <a:ext cx="8210799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752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6" y="2276872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9726"/>
              </p:ext>
            </p:extLst>
          </p:nvPr>
        </p:nvGraphicFramePr>
        <p:xfrm>
          <a:off x="467544" y="2509422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84549"/>
              </p:ext>
            </p:extLst>
          </p:nvPr>
        </p:nvGraphicFramePr>
        <p:xfrm>
          <a:off x="4574064" y="2502210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A933EDB-C52D-4F74-8F0E-DFF5B45D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7C8197C-538B-4BB4-92F2-CD45F575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xmlns="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295902"/>
              </p:ext>
            </p:extLst>
          </p:nvPr>
        </p:nvGraphicFramePr>
        <p:xfrm>
          <a:off x="1331640" y="1772816"/>
          <a:ext cx="6369694" cy="437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79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xmlns="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196398"/>
              </p:ext>
            </p:extLst>
          </p:nvPr>
        </p:nvGraphicFramePr>
        <p:xfrm>
          <a:off x="1259632" y="1772816"/>
          <a:ext cx="6633343" cy="437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3AD3027-FFB6-4831-8A83-4EF7CFBB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317D2A4-7924-4360-B57B-E1048C30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A04C7CD-867B-4B80-B777-9F9E0E593B5A}"/>
              </a:ext>
            </a:extLst>
          </p:cNvPr>
          <p:cNvSpPr txBox="1">
            <a:spLocks/>
          </p:cNvSpPr>
          <p:nvPr/>
        </p:nvSpPr>
        <p:spPr>
          <a:xfrm>
            <a:off x="558800" y="19168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Ejecución Acumulada a AGOSTO 2019. Ministerio del Deporte. En miles de pesos de 2019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5C8587B9-9365-4181-9E4D-D40E3D45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433800"/>
            <a:ext cx="7439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02226C5C-40CB-4CD2-8250-33C6F2A21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7682"/>
              </p:ext>
            </p:extLst>
          </p:nvPr>
        </p:nvGraphicFramePr>
        <p:xfrm>
          <a:off x="1331640" y="1520150"/>
          <a:ext cx="6120679" cy="4717170"/>
        </p:xfrm>
        <a:graphic>
          <a:graphicData uri="http://schemas.openxmlformats.org/drawingml/2006/table">
            <a:tbl>
              <a:tblPr/>
              <a:tblGrid>
                <a:gridCol w="286907">
                  <a:extLst>
                    <a:ext uri="{9D8B030D-6E8A-4147-A177-3AD203B41FA5}">
                      <a16:colId xmlns:a16="http://schemas.microsoft.com/office/drawing/2014/main" xmlns="" val="2482253879"/>
                    </a:ext>
                  </a:extLst>
                </a:gridCol>
                <a:gridCol w="2529997">
                  <a:extLst>
                    <a:ext uri="{9D8B030D-6E8A-4147-A177-3AD203B41FA5}">
                      <a16:colId xmlns:a16="http://schemas.microsoft.com/office/drawing/2014/main" xmlns="" val="2069971325"/>
                    </a:ext>
                  </a:extLst>
                </a:gridCol>
                <a:gridCol w="683940">
                  <a:extLst>
                    <a:ext uri="{9D8B030D-6E8A-4147-A177-3AD203B41FA5}">
                      <a16:colId xmlns:a16="http://schemas.microsoft.com/office/drawing/2014/main" xmlns="" val="441847399"/>
                    </a:ext>
                  </a:extLst>
                </a:gridCol>
                <a:gridCol w="637570">
                  <a:extLst>
                    <a:ext uri="{9D8B030D-6E8A-4147-A177-3AD203B41FA5}">
                      <a16:colId xmlns:a16="http://schemas.microsoft.com/office/drawing/2014/main" xmlns="" val="2010919378"/>
                    </a:ext>
                  </a:extLst>
                </a:gridCol>
                <a:gridCol w="637570">
                  <a:extLst>
                    <a:ext uri="{9D8B030D-6E8A-4147-A177-3AD203B41FA5}">
                      <a16:colId xmlns:a16="http://schemas.microsoft.com/office/drawing/2014/main" xmlns="" val="3001327522"/>
                    </a:ext>
                  </a:extLst>
                </a:gridCol>
                <a:gridCol w="683940">
                  <a:extLst>
                    <a:ext uri="{9D8B030D-6E8A-4147-A177-3AD203B41FA5}">
                      <a16:colId xmlns:a16="http://schemas.microsoft.com/office/drawing/2014/main" xmlns="" val="4122769927"/>
                    </a:ext>
                  </a:extLst>
                </a:gridCol>
                <a:gridCol w="660755">
                  <a:extLst>
                    <a:ext uri="{9D8B030D-6E8A-4147-A177-3AD203B41FA5}">
                      <a16:colId xmlns:a16="http://schemas.microsoft.com/office/drawing/2014/main" xmlns="" val="2731182618"/>
                    </a:ext>
                  </a:extLst>
                </a:gridCol>
              </a:tblGrid>
              <a:tr h="2482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3168047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33.846.743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19.956.849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5568475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28.093.512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2.022.336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16.989.770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405044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5.288.311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2.684.886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7534644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282.193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098646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70.546.376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69.231.890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41.783.888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4001883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13.914.193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0480602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3565458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3397849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1.657.252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72965183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012448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510.426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5286684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8485578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4.621.026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7293944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272.947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625003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6507163"/>
                  </a:ext>
                </a:extLst>
              </a:tr>
              <a:tr h="131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79.078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5981293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4.618.444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8645135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299548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2.453.831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8855756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4.359.939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141927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4933155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4.154.986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439113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183787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161.022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9167737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0420888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3.040.180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2066470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10.756.241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3902655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8.329.984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840.775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3366815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9.915.466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8273844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387.547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6659352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9778642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441222"/>
                  </a:ext>
                </a:extLst>
              </a:tr>
              <a:tr h="12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166.128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0954455"/>
                  </a:ext>
                </a:extLst>
              </a:tr>
              <a:tr h="1551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131.709.276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131.106.808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-602.468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75.924.705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170482"/>
                  </a:ext>
                </a:extLst>
              </a:tr>
              <a:tr h="1551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131.708.276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130.940.666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-767.610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75.758.577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1629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831608" y="450578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33675"/>
            <a:ext cx="76009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2420888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– Página 1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3" y="1556792"/>
            <a:ext cx="8210799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4133</TotalTime>
  <Words>731</Words>
  <Application>Microsoft Office PowerPoint</Application>
  <PresentationFormat>Presentación en pantalla (4:3)</PresentationFormat>
  <Paragraphs>295</Paragraphs>
  <Slides>11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AL MES DE AGOSTO 2019 PARTIDA 26: MINISTERIO DEL DEPORTE</vt:lpstr>
      <vt:lpstr>EJECUCIÓN ACUMULADA DE GASTOS A AGOSTO 2019  PARTIDA 26 MINISTERIO DEL DEPORTE</vt:lpstr>
      <vt:lpstr>EJECUCIÓN ACUMULADA DE GASTOS A AGOSTO 2019  PARTIDA 26 MINISTERIO DEL DEPORTE</vt:lpstr>
      <vt:lpstr>EJECUCIÓN ACUMULADA DE GASTOS A AGOSTO 2019  PARTIDA 26 MINISTERIO DEL DEPORTE</vt:lpstr>
      <vt:lpstr>EJECUCIÓN ACUMULADA DE GASTOS A AGOSTO 2019  PARTIDA 26 MINISTERIO DEL DEPORTE</vt:lpstr>
      <vt:lpstr>EJECUCIÓN ACUMULADA DE GASTOS A AGOSTO 2019  PARTIDA 26 MINISTERIO DEL DEPORTE</vt:lpstr>
      <vt:lpstr>EJECUCIÓN ACUMULADA DE GASTOS A AGOSTO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300</cp:revision>
  <cp:lastPrinted>2019-06-03T14:10:49Z</cp:lastPrinted>
  <dcterms:created xsi:type="dcterms:W3CDTF">2016-06-23T13:38:47Z</dcterms:created>
  <dcterms:modified xsi:type="dcterms:W3CDTF">2019-12-18T14:17:32Z</dcterms:modified>
</cp:coreProperties>
</file>