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6"/>
  </p:notesMasterIdLst>
  <p:handoutMasterIdLst>
    <p:handoutMasterId r:id="rId57"/>
  </p:handoutMasterIdLst>
  <p:sldIdLst>
    <p:sldId id="256" r:id="rId3"/>
    <p:sldId id="354" r:id="rId4"/>
    <p:sldId id="299" r:id="rId5"/>
    <p:sldId id="355" r:id="rId6"/>
    <p:sldId id="264" r:id="rId7"/>
    <p:sldId id="263" r:id="rId8"/>
    <p:sldId id="330" r:id="rId9"/>
    <p:sldId id="265" r:id="rId10"/>
    <p:sldId id="359" r:id="rId11"/>
    <p:sldId id="271" r:id="rId12"/>
    <p:sldId id="301" r:id="rId13"/>
    <p:sldId id="304" r:id="rId14"/>
    <p:sldId id="307" r:id="rId15"/>
    <p:sldId id="332" r:id="rId16"/>
    <p:sldId id="308" r:id="rId17"/>
    <p:sldId id="309" r:id="rId18"/>
    <p:sldId id="310" r:id="rId19"/>
    <p:sldId id="334" r:id="rId20"/>
    <p:sldId id="311" r:id="rId21"/>
    <p:sldId id="312" r:id="rId22"/>
    <p:sldId id="313" r:id="rId23"/>
    <p:sldId id="314" r:id="rId24"/>
    <p:sldId id="315" r:id="rId25"/>
    <p:sldId id="335" r:id="rId26"/>
    <p:sldId id="316" r:id="rId27"/>
    <p:sldId id="336" r:id="rId28"/>
    <p:sldId id="317" r:id="rId29"/>
    <p:sldId id="318" r:id="rId30"/>
    <p:sldId id="337" r:id="rId31"/>
    <p:sldId id="319" r:id="rId32"/>
    <p:sldId id="338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48" r:id="rId44"/>
    <p:sldId id="349" r:id="rId45"/>
    <p:sldId id="350" r:id="rId46"/>
    <p:sldId id="351" r:id="rId47"/>
    <p:sldId id="356" r:id="rId48"/>
    <p:sldId id="357" r:id="rId49"/>
    <p:sldId id="358" r:id="rId50"/>
    <p:sldId id="366" r:id="rId51"/>
    <p:sldId id="367" r:id="rId52"/>
    <p:sldId id="368" r:id="rId53"/>
    <p:sldId id="369" r:id="rId54"/>
    <p:sldId id="365" r:id="rId5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1C1ABD-FEA9-4865-9B8C-D1651CCF3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22863"/>
              </p:ext>
            </p:extLst>
          </p:nvPr>
        </p:nvGraphicFramePr>
        <p:xfrm>
          <a:off x="528177" y="1819413"/>
          <a:ext cx="8087649" cy="3337776"/>
        </p:xfrm>
        <a:graphic>
          <a:graphicData uri="http://schemas.openxmlformats.org/drawingml/2006/table">
            <a:tbl>
              <a:tblPr/>
              <a:tblGrid>
                <a:gridCol w="271034">
                  <a:extLst>
                    <a:ext uri="{9D8B030D-6E8A-4147-A177-3AD203B41FA5}">
                      <a16:colId xmlns:a16="http://schemas.microsoft.com/office/drawing/2014/main" val="2210975493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849592695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3519291859"/>
                    </a:ext>
                  </a:extLst>
                </a:gridCol>
                <a:gridCol w="3057259">
                  <a:extLst>
                    <a:ext uri="{9D8B030D-6E8A-4147-A177-3AD203B41FA5}">
                      <a16:colId xmlns:a16="http://schemas.microsoft.com/office/drawing/2014/main" val="3402829680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6182389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135877136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525464105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526724589"/>
                    </a:ext>
                  </a:extLst>
                </a:gridCol>
                <a:gridCol w="661323">
                  <a:extLst>
                    <a:ext uri="{9D8B030D-6E8A-4147-A177-3AD203B41FA5}">
                      <a16:colId xmlns:a16="http://schemas.microsoft.com/office/drawing/2014/main" val="2965949008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5520859"/>
                    </a:ext>
                  </a:extLst>
                </a:gridCol>
              </a:tblGrid>
              <a:tr h="131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02716"/>
                  </a:ext>
                </a:extLst>
              </a:tr>
              <a:tr h="402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60607"/>
                  </a:ext>
                </a:extLst>
              </a:tr>
              <a:tr h="172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45.413.717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43.032.114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500826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44.022.030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-147.778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782492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44.022.030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-147.778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676574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9.684.806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00075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Técnico Profesional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55756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52277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92483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-102.098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13336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2.077.753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5033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1.285.942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25573"/>
                  </a:ext>
                </a:extLst>
              </a:tr>
              <a:tr h="263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-215.680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630077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3.105.867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88193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641849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11.198.741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599877"/>
                  </a:ext>
                </a:extLst>
              </a:tr>
              <a:tr h="263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01953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998088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134408,8%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093709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134408,8%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048498"/>
                  </a:ext>
                </a:extLst>
              </a:tr>
              <a:tr h="13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PROFESIONAL DOCENTE Y DIRECTIVO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45D182B-96F7-4154-B523-E1777CF6F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34124"/>
              </p:ext>
            </p:extLst>
          </p:nvPr>
        </p:nvGraphicFramePr>
        <p:xfrm>
          <a:off x="539553" y="1684108"/>
          <a:ext cx="7975798" cy="3041039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444546056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118713172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899241562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1922141384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75307894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544941053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416047624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872126371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3489478037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4106683641"/>
                    </a:ext>
                  </a:extLst>
                </a:gridCol>
              </a:tblGrid>
              <a:tr h="1300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95117"/>
                  </a:ext>
                </a:extLst>
              </a:tr>
              <a:tr h="398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536333"/>
                  </a:ext>
                </a:extLst>
              </a:tr>
              <a:tr h="170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28.737.560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22.642.156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57866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-171.854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20.036.818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21387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-171.854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20.036.818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12664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Pública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74820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2.494.583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91887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N°19.715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821983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6.664.461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6.486.187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83204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1997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98328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04193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25123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59570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3.048.696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3.206.796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922367"/>
                  </a:ext>
                </a:extLst>
              </a:tr>
              <a:tr h="260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-290.974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09740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8904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67246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2.242.534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218145,3%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766874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2.242.534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218145,3%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713078"/>
                  </a:ext>
                </a:extLst>
              </a:tr>
              <a:tr h="130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179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7AF9D7-94A5-4181-93F3-B42F42034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92367"/>
              </p:ext>
            </p:extLst>
          </p:nvPr>
        </p:nvGraphicFramePr>
        <p:xfrm>
          <a:off x="539552" y="1678294"/>
          <a:ext cx="8085582" cy="3334885"/>
        </p:xfrm>
        <a:graphic>
          <a:graphicData uri="http://schemas.openxmlformats.org/drawingml/2006/table">
            <a:tbl>
              <a:tblPr/>
              <a:tblGrid>
                <a:gridCol w="293701">
                  <a:extLst>
                    <a:ext uri="{9D8B030D-6E8A-4147-A177-3AD203B41FA5}">
                      <a16:colId xmlns:a16="http://schemas.microsoft.com/office/drawing/2014/main" val="2133199547"/>
                    </a:ext>
                  </a:extLst>
                </a:gridCol>
                <a:gridCol w="293701">
                  <a:extLst>
                    <a:ext uri="{9D8B030D-6E8A-4147-A177-3AD203B41FA5}">
                      <a16:colId xmlns:a16="http://schemas.microsoft.com/office/drawing/2014/main" val="2180413200"/>
                    </a:ext>
                  </a:extLst>
                </a:gridCol>
                <a:gridCol w="293701">
                  <a:extLst>
                    <a:ext uri="{9D8B030D-6E8A-4147-A177-3AD203B41FA5}">
                      <a16:colId xmlns:a16="http://schemas.microsoft.com/office/drawing/2014/main" val="3602571978"/>
                    </a:ext>
                  </a:extLst>
                </a:gridCol>
                <a:gridCol w="2634496">
                  <a:extLst>
                    <a:ext uri="{9D8B030D-6E8A-4147-A177-3AD203B41FA5}">
                      <a16:colId xmlns:a16="http://schemas.microsoft.com/office/drawing/2014/main" val="2045521671"/>
                    </a:ext>
                  </a:extLst>
                </a:gridCol>
                <a:gridCol w="787118">
                  <a:extLst>
                    <a:ext uri="{9D8B030D-6E8A-4147-A177-3AD203B41FA5}">
                      <a16:colId xmlns:a16="http://schemas.microsoft.com/office/drawing/2014/main" val="526238527"/>
                    </a:ext>
                  </a:extLst>
                </a:gridCol>
                <a:gridCol w="787118">
                  <a:extLst>
                    <a:ext uri="{9D8B030D-6E8A-4147-A177-3AD203B41FA5}">
                      <a16:colId xmlns:a16="http://schemas.microsoft.com/office/drawing/2014/main" val="1484448384"/>
                    </a:ext>
                  </a:extLst>
                </a:gridCol>
                <a:gridCol w="787118">
                  <a:extLst>
                    <a:ext uri="{9D8B030D-6E8A-4147-A177-3AD203B41FA5}">
                      <a16:colId xmlns:a16="http://schemas.microsoft.com/office/drawing/2014/main" val="3637940103"/>
                    </a:ext>
                  </a:extLst>
                </a:gridCol>
                <a:gridCol w="787118">
                  <a:extLst>
                    <a:ext uri="{9D8B030D-6E8A-4147-A177-3AD203B41FA5}">
                      <a16:colId xmlns:a16="http://schemas.microsoft.com/office/drawing/2014/main" val="3528125593"/>
                    </a:ext>
                  </a:extLst>
                </a:gridCol>
                <a:gridCol w="716630">
                  <a:extLst>
                    <a:ext uri="{9D8B030D-6E8A-4147-A177-3AD203B41FA5}">
                      <a16:colId xmlns:a16="http://schemas.microsoft.com/office/drawing/2014/main" val="2283111054"/>
                    </a:ext>
                  </a:extLst>
                </a:gridCol>
                <a:gridCol w="704881">
                  <a:extLst>
                    <a:ext uri="{9D8B030D-6E8A-4147-A177-3AD203B41FA5}">
                      <a16:colId xmlns:a16="http://schemas.microsoft.com/office/drawing/2014/main" val="3430209166"/>
                    </a:ext>
                  </a:extLst>
                </a:gridCol>
              </a:tblGrid>
              <a:tr h="156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141666"/>
                  </a:ext>
                </a:extLst>
              </a:tr>
              <a:tr h="477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90624"/>
                  </a:ext>
                </a:extLst>
              </a:tr>
              <a:tr h="204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58.828.873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97320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47.369.516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50319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47.369.516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734081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Educación Pública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1.752.858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5937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Lectura, Aprendizaje y Bibliotecas Escolar CRA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7.324.131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16304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35.965.818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05108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2.085.572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8768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241.137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98523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11.203.738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994900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17495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17684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6.365.738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42279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6.365.738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55584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60338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14525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5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5F3EF7-51CD-416A-A722-52FA5AE66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24638"/>
              </p:ext>
            </p:extLst>
          </p:nvPr>
        </p:nvGraphicFramePr>
        <p:xfrm>
          <a:off x="467544" y="1796632"/>
          <a:ext cx="8176703" cy="3576589"/>
        </p:xfrm>
        <a:graphic>
          <a:graphicData uri="http://schemas.openxmlformats.org/drawingml/2006/table">
            <a:tbl>
              <a:tblPr/>
              <a:tblGrid>
                <a:gridCol w="264703">
                  <a:extLst>
                    <a:ext uri="{9D8B030D-6E8A-4147-A177-3AD203B41FA5}">
                      <a16:colId xmlns:a16="http://schemas.microsoft.com/office/drawing/2014/main" val="3524497848"/>
                    </a:ext>
                  </a:extLst>
                </a:gridCol>
                <a:gridCol w="264703">
                  <a:extLst>
                    <a:ext uri="{9D8B030D-6E8A-4147-A177-3AD203B41FA5}">
                      <a16:colId xmlns:a16="http://schemas.microsoft.com/office/drawing/2014/main" val="596646360"/>
                    </a:ext>
                  </a:extLst>
                </a:gridCol>
                <a:gridCol w="264703">
                  <a:extLst>
                    <a:ext uri="{9D8B030D-6E8A-4147-A177-3AD203B41FA5}">
                      <a16:colId xmlns:a16="http://schemas.microsoft.com/office/drawing/2014/main" val="3575893083"/>
                    </a:ext>
                  </a:extLst>
                </a:gridCol>
                <a:gridCol w="3263802">
                  <a:extLst>
                    <a:ext uri="{9D8B030D-6E8A-4147-A177-3AD203B41FA5}">
                      <a16:colId xmlns:a16="http://schemas.microsoft.com/office/drawing/2014/main" val="4252138213"/>
                    </a:ext>
                  </a:extLst>
                </a:gridCol>
                <a:gridCol w="709406">
                  <a:extLst>
                    <a:ext uri="{9D8B030D-6E8A-4147-A177-3AD203B41FA5}">
                      <a16:colId xmlns:a16="http://schemas.microsoft.com/office/drawing/2014/main" val="3984260875"/>
                    </a:ext>
                  </a:extLst>
                </a:gridCol>
                <a:gridCol w="709406">
                  <a:extLst>
                    <a:ext uri="{9D8B030D-6E8A-4147-A177-3AD203B41FA5}">
                      <a16:colId xmlns:a16="http://schemas.microsoft.com/office/drawing/2014/main" val="1942698850"/>
                    </a:ext>
                  </a:extLst>
                </a:gridCol>
                <a:gridCol w="709406">
                  <a:extLst>
                    <a:ext uri="{9D8B030D-6E8A-4147-A177-3AD203B41FA5}">
                      <a16:colId xmlns:a16="http://schemas.microsoft.com/office/drawing/2014/main" val="905477965"/>
                    </a:ext>
                  </a:extLst>
                </a:gridCol>
                <a:gridCol w="709406">
                  <a:extLst>
                    <a:ext uri="{9D8B030D-6E8A-4147-A177-3AD203B41FA5}">
                      <a16:colId xmlns:a16="http://schemas.microsoft.com/office/drawing/2014/main" val="3072818845"/>
                    </a:ext>
                  </a:extLst>
                </a:gridCol>
                <a:gridCol w="645878">
                  <a:extLst>
                    <a:ext uri="{9D8B030D-6E8A-4147-A177-3AD203B41FA5}">
                      <a16:colId xmlns:a16="http://schemas.microsoft.com/office/drawing/2014/main" val="3840586297"/>
                    </a:ext>
                  </a:extLst>
                </a:gridCol>
                <a:gridCol w="635290">
                  <a:extLst>
                    <a:ext uri="{9D8B030D-6E8A-4147-A177-3AD203B41FA5}">
                      <a16:colId xmlns:a16="http://schemas.microsoft.com/office/drawing/2014/main" val="2616519154"/>
                    </a:ext>
                  </a:extLst>
                </a:gridCol>
              </a:tblGrid>
              <a:tr h="130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499143"/>
                  </a:ext>
                </a:extLst>
              </a:tr>
              <a:tr h="399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919292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5.945.252.037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55.730.048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5.857.774.887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14478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5.843.681.903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5.865.245.365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21.563.462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5.796.155.017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58600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5.048.586.836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5.042.224.662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-6.362.174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4.996.300.228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19862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63.989.334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64.460.309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470.975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63.411.472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9567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3.532.530.701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3.565.446.026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32.915.325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3.550.874.206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23353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17.017.336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15.557.373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-1.459.963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12.848.289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08172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80.475.663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75.296.560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-5.179.103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71.794.564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43028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209.071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74769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35.649.281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594287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9349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42.648.018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36.475.710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-6.172.308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33.289.477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94786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822.327.183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793.888.979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-28.438.204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778.865.558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66250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151.312.678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150.949.091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-363.587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146.052.961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17628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301.192.983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303.057.674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1.864.691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303.037.837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67478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129.882.038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124.328.396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75461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129.882.038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124.328.396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03346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671.339.959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693.138.665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21.798.706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675.526.393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38860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Difícil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10.815.000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11.677.355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862.355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11.005.667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777275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1.918.657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94316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Art.36,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3.841.754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3.841.754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3.650.708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455751"/>
                  </a:ext>
                </a:extLst>
              </a:tr>
              <a:tr h="130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Art.37,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1.440.079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1.440.079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1.368.696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4774"/>
                  </a:ext>
                </a:extLst>
              </a:tr>
              <a:tr h="26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Reconocimiento por Desempeño en Establecimientos de Alta Concentración, Art. 44 y sexto transitorio, Ley N° 21.109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6.618.046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6.618.046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5.883.950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34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A9DE2B-4E0F-41CC-AA22-4B3779724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45840"/>
              </p:ext>
            </p:extLst>
          </p:nvPr>
        </p:nvGraphicFramePr>
        <p:xfrm>
          <a:off x="499750" y="1940124"/>
          <a:ext cx="8141323" cy="4065538"/>
        </p:xfrm>
        <a:graphic>
          <a:graphicData uri="http://schemas.openxmlformats.org/drawingml/2006/table">
            <a:tbl>
              <a:tblPr/>
              <a:tblGrid>
                <a:gridCol w="263558">
                  <a:extLst>
                    <a:ext uri="{9D8B030D-6E8A-4147-A177-3AD203B41FA5}">
                      <a16:colId xmlns:a16="http://schemas.microsoft.com/office/drawing/2014/main" val="3993537590"/>
                    </a:ext>
                  </a:extLst>
                </a:gridCol>
                <a:gridCol w="263558">
                  <a:extLst>
                    <a:ext uri="{9D8B030D-6E8A-4147-A177-3AD203B41FA5}">
                      <a16:colId xmlns:a16="http://schemas.microsoft.com/office/drawing/2014/main" val="2221885438"/>
                    </a:ext>
                  </a:extLst>
                </a:gridCol>
                <a:gridCol w="263558">
                  <a:extLst>
                    <a:ext uri="{9D8B030D-6E8A-4147-A177-3AD203B41FA5}">
                      <a16:colId xmlns:a16="http://schemas.microsoft.com/office/drawing/2014/main" val="3628699579"/>
                    </a:ext>
                  </a:extLst>
                </a:gridCol>
                <a:gridCol w="3249678">
                  <a:extLst>
                    <a:ext uri="{9D8B030D-6E8A-4147-A177-3AD203B41FA5}">
                      <a16:colId xmlns:a16="http://schemas.microsoft.com/office/drawing/2014/main" val="3824741961"/>
                    </a:ext>
                  </a:extLst>
                </a:gridCol>
                <a:gridCol w="706337">
                  <a:extLst>
                    <a:ext uri="{9D8B030D-6E8A-4147-A177-3AD203B41FA5}">
                      <a16:colId xmlns:a16="http://schemas.microsoft.com/office/drawing/2014/main" val="2494433419"/>
                    </a:ext>
                  </a:extLst>
                </a:gridCol>
                <a:gridCol w="706337">
                  <a:extLst>
                    <a:ext uri="{9D8B030D-6E8A-4147-A177-3AD203B41FA5}">
                      <a16:colId xmlns:a16="http://schemas.microsoft.com/office/drawing/2014/main" val="1481722884"/>
                    </a:ext>
                  </a:extLst>
                </a:gridCol>
                <a:gridCol w="706337">
                  <a:extLst>
                    <a:ext uri="{9D8B030D-6E8A-4147-A177-3AD203B41FA5}">
                      <a16:colId xmlns:a16="http://schemas.microsoft.com/office/drawing/2014/main" val="3353185101"/>
                    </a:ext>
                  </a:extLst>
                </a:gridCol>
                <a:gridCol w="706337">
                  <a:extLst>
                    <a:ext uri="{9D8B030D-6E8A-4147-A177-3AD203B41FA5}">
                      <a16:colId xmlns:a16="http://schemas.microsoft.com/office/drawing/2014/main" val="1933856706"/>
                    </a:ext>
                  </a:extLst>
                </a:gridCol>
                <a:gridCol w="643083">
                  <a:extLst>
                    <a:ext uri="{9D8B030D-6E8A-4147-A177-3AD203B41FA5}">
                      <a16:colId xmlns:a16="http://schemas.microsoft.com/office/drawing/2014/main" val="3375561548"/>
                    </a:ext>
                  </a:extLst>
                </a:gridCol>
                <a:gridCol w="632540">
                  <a:extLst>
                    <a:ext uri="{9D8B030D-6E8A-4147-A177-3AD203B41FA5}">
                      <a16:colId xmlns:a16="http://schemas.microsoft.com/office/drawing/2014/main" val="2177363775"/>
                    </a:ext>
                  </a:extLst>
                </a:gridCol>
              </a:tblGrid>
              <a:tr h="1219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703146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62005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60.343.329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61.119.979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60.997.152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92421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59.870.102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51519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3.159.964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68700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160405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1.025.274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89653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4.810.812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37505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1997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340.573.219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353.464.219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353.454.160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7307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619674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247196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7.365.451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11.328.250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7.977.098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921285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6.304.897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8.273.456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1.968.559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5.582.371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64687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7.468.706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8.589.867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1.121.161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5.776.052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02470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1997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78.747.478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72.047.478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-6.700.000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71.680.780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01608"/>
                  </a:ext>
                </a:extLst>
              </a:tr>
              <a:tr h="2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1997.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77.179.100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71.019.100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-6.160.000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70.213.840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78552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2.884.000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4.091.303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1.207.303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3.658.087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38703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44.173.644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18551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44.770.647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-39.157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43.313.240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03578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1998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44.770.647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-39.157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43.313.240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22909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02527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74428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17.446.226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23309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17.446.226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85331"/>
                  </a:ext>
                </a:extLst>
              </a:tr>
              <a:tr h="121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81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A4755A-AD90-4CCB-880F-746ACFAC6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78472"/>
              </p:ext>
            </p:extLst>
          </p:nvPr>
        </p:nvGraphicFramePr>
        <p:xfrm>
          <a:off x="467545" y="1709671"/>
          <a:ext cx="8047805" cy="1647322"/>
        </p:xfrm>
        <a:graphic>
          <a:graphicData uri="http://schemas.openxmlformats.org/drawingml/2006/table">
            <a:tbl>
              <a:tblPr/>
              <a:tblGrid>
                <a:gridCol w="269699">
                  <a:extLst>
                    <a:ext uri="{9D8B030D-6E8A-4147-A177-3AD203B41FA5}">
                      <a16:colId xmlns:a16="http://schemas.microsoft.com/office/drawing/2014/main" val="2922935242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3644379400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987845435"/>
                    </a:ext>
                  </a:extLst>
                </a:gridCol>
                <a:gridCol w="3042199">
                  <a:extLst>
                    <a:ext uri="{9D8B030D-6E8A-4147-A177-3AD203B41FA5}">
                      <a16:colId xmlns:a16="http://schemas.microsoft.com/office/drawing/2014/main" val="2631718241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610952520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3119875507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880129035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1323755042"/>
                    </a:ext>
                  </a:extLst>
                </a:gridCol>
                <a:gridCol w="658064">
                  <a:extLst>
                    <a:ext uri="{9D8B030D-6E8A-4147-A177-3AD203B41FA5}">
                      <a16:colId xmlns:a16="http://schemas.microsoft.com/office/drawing/2014/main" val="2806383999"/>
                    </a:ext>
                  </a:extLst>
                </a:gridCol>
                <a:gridCol w="647277">
                  <a:extLst>
                    <a:ext uri="{9D8B030D-6E8A-4147-A177-3AD203B41FA5}">
                      <a16:colId xmlns:a16="http://schemas.microsoft.com/office/drawing/2014/main" val="2212483702"/>
                    </a:ext>
                  </a:extLst>
                </a:gridCol>
              </a:tblGrid>
              <a:tr h="133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97521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81650"/>
                  </a:ext>
                </a:extLst>
              </a:tr>
              <a:tr h="174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4.652.124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0401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76984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51038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0384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14095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49458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18705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33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720C98-8F0E-4540-8CED-2AFAD323F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05315"/>
              </p:ext>
            </p:extLst>
          </p:nvPr>
        </p:nvGraphicFramePr>
        <p:xfrm>
          <a:off x="467544" y="1772817"/>
          <a:ext cx="8125752" cy="4554842"/>
        </p:xfrm>
        <a:graphic>
          <a:graphicData uri="http://schemas.openxmlformats.org/drawingml/2006/table">
            <a:tbl>
              <a:tblPr/>
              <a:tblGrid>
                <a:gridCol w="272311">
                  <a:extLst>
                    <a:ext uri="{9D8B030D-6E8A-4147-A177-3AD203B41FA5}">
                      <a16:colId xmlns:a16="http://schemas.microsoft.com/office/drawing/2014/main" val="3359508744"/>
                    </a:ext>
                  </a:extLst>
                </a:gridCol>
                <a:gridCol w="272311">
                  <a:extLst>
                    <a:ext uri="{9D8B030D-6E8A-4147-A177-3AD203B41FA5}">
                      <a16:colId xmlns:a16="http://schemas.microsoft.com/office/drawing/2014/main" val="1601542715"/>
                    </a:ext>
                  </a:extLst>
                </a:gridCol>
                <a:gridCol w="272311">
                  <a:extLst>
                    <a:ext uri="{9D8B030D-6E8A-4147-A177-3AD203B41FA5}">
                      <a16:colId xmlns:a16="http://schemas.microsoft.com/office/drawing/2014/main" val="259122196"/>
                    </a:ext>
                  </a:extLst>
                </a:gridCol>
                <a:gridCol w="3071663">
                  <a:extLst>
                    <a:ext uri="{9D8B030D-6E8A-4147-A177-3AD203B41FA5}">
                      <a16:colId xmlns:a16="http://schemas.microsoft.com/office/drawing/2014/main" val="1847136929"/>
                    </a:ext>
                  </a:extLst>
                </a:gridCol>
                <a:gridCol w="729793">
                  <a:extLst>
                    <a:ext uri="{9D8B030D-6E8A-4147-A177-3AD203B41FA5}">
                      <a16:colId xmlns:a16="http://schemas.microsoft.com/office/drawing/2014/main" val="2315682661"/>
                    </a:ext>
                  </a:extLst>
                </a:gridCol>
                <a:gridCol w="729793">
                  <a:extLst>
                    <a:ext uri="{9D8B030D-6E8A-4147-A177-3AD203B41FA5}">
                      <a16:colId xmlns:a16="http://schemas.microsoft.com/office/drawing/2014/main" val="1503728820"/>
                    </a:ext>
                  </a:extLst>
                </a:gridCol>
                <a:gridCol w="729793">
                  <a:extLst>
                    <a:ext uri="{9D8B030D-6E8A-4147-A177-3AD203B41FA5}">
                      <a16:colId xmlns:a16="http://schemas.microsoft.com/office/drawing/2014/main" val="639720909"/>
                    </a:ext>
                  </a:extLst>
                </a:gridCol>
                <a:gridCol w="729793">
                  <a:extLst>
                    <a:ext uri="{9D8B030D-6E8A-4147-A177-3AD203B41FA5}">
                      <a16:colId xmlns:a16="http://schemas.microsoft.com/office/drawing/2014/main" val="1597612303"/>
                    </a:ext>
                  </a:extLst>
                </a:gridCol>
                <a:gridCol w="664439">
                  <a:extLst>
                    <a:ext uri="{9D8B030D-6E8A-4147-A177-3AD203B41FA5}">
                      <a16:colId xmlns:a16="http://schemas.microsoft.com/office/drawing/2014/main" val="3837838611"/>
                    </a:ext>
                  </a:extLst>
                </a:gridCol>
                <a:gridCol w="653545">
                  <a:extLst>
                    <a:ext uri="{9D8B030D-6E8A-4147-A177-3AD203B41FA5}">
                      <a16:colId xmlns:a16="http://schemas.microsoft.com/office/drawing/2014/main" val="2010216149"/>
                    </a:ext>
                  </a:extLst>
                </a:gridCol>
              </a:tblGrid>
              <a:tr h="124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405077"/>
                  </a:ext>
                </a:extLst>
              </a:tr>
              <a:tr h="381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78566"/>
                  </a:ext>
                </a:extLst>
              </a:tr>
              <a:tr h="163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174.727.515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-121.805.518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171.238.713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356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140.362.217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-109.075.027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140.359.865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1382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140.362.217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-109.075.027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140.359.865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4265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141.394.163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106.120.811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-35.273.352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106.120.811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24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5.673.627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206.859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-5.466.768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204.507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05952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10.457.140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-5.228.570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916447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3.057.279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1.536.062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-1.521.217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1.536.062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17305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-3.651.680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91532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-4.834.814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3615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12.912.904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-12.912.904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997779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40.730.748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19.536.422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-21.194.326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19.536.422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3209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-800.619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22128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-154.500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366568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5.592.900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2.525.833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-3.067.067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2.525.833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19533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45, Ley N°20.883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259.930</a:t>
                      </a:r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993598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5.577.454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136.139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-5.441.315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136.139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3877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21.043 Incentivo retiro Académicos y Profesionales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14.599.416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4.811.591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-9.787.825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4.811.591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62376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-35.250.111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64972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-35.250.111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29689"/>
                  </a:ext>
                </a:extLst>
              </a:tr>
              <a:tr h="24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2.646.740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-2.646.740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651649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109.237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-109.237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58691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-883.132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89730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-370.800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96022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24.175.534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-12.579.790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560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12.813.200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-12.813.200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698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5.847.212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-5.847.212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06801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248.934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19.283.104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19.034.170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19.283.104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209204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223.195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-24.744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223.195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80777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19.058.914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1915568,7%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40623"/>
                  </a:ext>
                </a:extLst>
              </a:tr>
              <a:tr h="124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3.486.450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3.485.450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97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692822-CA0D-4DC4-8A37-10619605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71244"/>
              </p:ext>
            </p:extLst>
          </p:nvPr>
        </p:nvGraphicFramePr>
        <p:xfrm>
          <a:off x="539552" y="1725086"/>
          <a:ext cx="8060964" cy="3360102"/>
        </p:xfrm>
        <a:graphic>
          <a:graphicData uri="http://schemas.openxmlformats.org/drawingml/2006/table">
            <a:tbl>
              <a:tblPr/>
              <a:tblGrid>
                <a:gridCol w="267273">
                  <a:extLst>
                    <a:ext uri="{9D8B030D-6E8A-4147-A177-3AD203B41FA5}">
                      <a16:colId xmlns:a16="http://schemas.microsoft.com/office/drawing/2014/main" val="2053575079"/>
                    </a:ext>
                  </a:extLst>
                </a:gridCol>
                <a:gridCol w="267273">
                  <a:extLst>
                    <a:ext uri="{9D8B030D-6E8A-4147-A177-3AD203B41FA5}">
                      <a16:colId xmlns:a16="http://schemas.microsoft.com/office/drawing/2014/main" val="672879724"/>
                    </a:ext>
                  </a:extLst>
                </a:gridCol>
                <a:gridCol w="267273">
                  <a:extLst>
                    <a:ext uri="{9D8B030D-6E8A-4147-A177-3AD203B41FA5}">
                      <a16:colId xmlns:a16="http://schemas.microsoft.com/office/drawing/2014/main" val="3734357991"/>
                    </a:ext>
                  </a:extLst>
                </a:gridCol>
                <a:gridCol w="3100370">
                  <a:extLst>
                    <a:ext uri="{9D8B030D-6E8A-4147-A177-3AD203B41FA5}">
                      <a16:colId xmlns:a16="http://schemas.microsoft.com/office/drawing/2014/main" val="1980909387"/>
                    </a:ext>
                  </a:extLst>
                </a:gridCol>
                <a:gridCol w="716293">
                  <a:extLst>
                    <a:ext uri="{9D8B030D-6E8A-4147-A177-3AD203B41FA5}">
                      <a16:colId xmlns:a16="http://schemas.microsoft.com/office/drawing/2014/main" val="322824510"/>
                    </a:ext>
                  </a:extLst>
                </a:gridCol>
                <a:gridCol w="716293">
                  <a:extLst>
                    <a:ext uri="{9D8B030D-6E8A-4147-A177-3AD203B41FA5}">
                      <a16:colId xmlns:a16="http://schemas.microsoft.com/office/drawing/2014/main" val="2609620165"/>
                    </a:ext>
                  </a:extLst>
                </a:gridCol>
                <a:gridCol w="716293">
                  <a:extLst>
                    <a:ext uri="{9D8B030D-6E8A-4147-A177-3AD203B41FA5}">
                      <a16:colId xmlns:a16="http://schemas.microsoft.com/office/drawing/2014/main" val="3729663169"/>
                    </a:ext>
                  </a:extLst>
                </a:gridCol>
                <a:gridCol w="716293">
                  <a:extLst>
                    <a:ext uri="{9D8B030D-6E8A-4147-A177-3AD203B41FA5}">
                      <a16:colId xmlns:a16="http://schemas.microsoft.com/office/drawing/2014/main" val="2862685665"/>
                    </a:ext>
                  </a:extLst>
                </a:gridCol>
                <a:gridCol w="652147">
                  <a:extLst>
                    <a:ext uri="{9D8B030D-6E8A-4147-A177-3AD203B41FA5}">
                      <a16:colId xmlns:a16="http://schemas.microsoft.com/office/drawing/2014/main" val="68813684"/>
                    </a:ext>
                  </a:extLst>
                </a:gridCol>
                <a:gridCol w="641456">
                  <a:extLst>
                    <a:ext uri="{9D8B030D-6E8A-4147-A177-3AD203B41FA5}">
                      <a16:colId xmlns:a16="http://schemas.microsoft.com/office/drawing/2014/main" val="1846079799"/>
                    </a:ext>
                  </a:extLst>
                </a:gridCol>
              </a:tblGrid>
              <a:tr h="132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52845"/>
                  </a:ext>
                </a:extLst>
              </a:tr>
              <a:tr h="40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460495"/>
                  </a:ext>
                </a:extLst>
              </a:tr>
              <a:tr h="173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904.144.242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-1.366.491.017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842.859.144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89633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749.894.319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-820.336.629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749.875.726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80386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749.894.319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-820.336.629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749.875.726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203654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-17.254.135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7364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98.448.561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72.362.551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-26.086.010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72.362.551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46327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Gratuidad-Universidades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747.790.945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367.285.956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-380.504.989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367.285.956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378030"/>
                  </a:ext>
                </a:extLst>
              </a:tr>
              <a:tr h="26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Gratuidad-Institutos Profesionales y Centros de Formación Técnica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365.903.312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174.373.340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-191.529.972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174.373.340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50322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248.697.349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108.036.093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-140.661.256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108.036.093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68604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255.893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-3.541.173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72457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3.681.916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-3.509.661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71286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-2.286.600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31906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-1.134.127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40625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2685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30.416.809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12.166.724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-18.250.085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12.166.724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08282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104.440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-401.512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84549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191.138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-179.684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72281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4.033.974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-4.033.974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216318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34.980.193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12.011.225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-22.968.968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12.011.225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882647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-2.167.738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18895"/>
                  </a:ext>
                </a:extLst>
              </a:tr>
              <a:tr h="13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7.785.970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3.114.388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-4.671.582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3.114.388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8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F1F972-57EF-4558-B4D6-85971C6DE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95201"/>
              </p:ext>
            </p:extLst>
          </p:nvPr>
        </p:nvGraphicFramePr>
        <p:xfrm>
          <a:off x="467544" y="1630388"/>
          <a:ext cx="8208915" cy="3310775"/>
        </p:xfrm>
        <a:graphic>
          <a:graphicData uri="http://schemas.openxmlformats.org/drawingml/2006/table">
            <a:tbl>
              <a:tblPr/>
              <a:tblGrid>
                <a:gridCol w="272179">
                  <a:extLst>
                    <a:ext uri="{9D8B030D-6E8A-4147-A177-3AD203B41FA5}">
                      <a16:colId xmlns:a16="http://schemas.microsoft.com/office/drawing/2014/main" val="3485504285"/>
                    </a:ext>
                  </a:extLst>
                </a:gridCol>
                <a:gridCol w="272179">
                  <a:extLst>
                    <a:ext uri="{9D8B030D-6E8A-4147-A177-3AD203B41FA5}">
                      <a16:colId xmlns:a16="http://schemas.microsoft.com/office/drawing/2014/main" val="4090402263"/>
                    </a:ext>
                  </a:extLst>
                </a:gridCol>
                <a:gridCol w="272179">
                  <a:extLst>
                    <a:ext uri="{9D8B030D-6E8A-4147-A177-3AD203B41FA5}">
                      <a16:colId xmlns:a16="http://schemas.microsoft.com/office/drawing/2014/main" val="1899178983"/>
                    </a:ext>
                  </a:extLst>
                </a:gridCol>
                <a:gridCol w="3157272">
                  <a:extLst>
                    <a:ext uri="{9D8B030D-6E8A-4147-A177-3AD203B41FA5}">
                      <a16:colId xmlns:a16="http://schemas.microsoft.com/office/drawing/2014/main" val="3951032462"/>
                    </a:ext>
                  </a:extLst>
                </a:gridCol>
                <a:gridCol w="729440">
                  <a:extLst>
                    <a:ext uri="{9D8B030D-6E8A-4147-A177-3AD203B41FA5}">
                      <a16:colId xmlns:a16="http://schemas.microsoft.com/office/drawing/2014/main" val="3789476982"/>
                    </a:ext>
                  </a:extLst>
                </a:gridCol>
                <a:gridCol w="729440">
                  <a:extLst>
                    <a:ext uri="{9D8B030D-6E8A-4147-A177-3AD203B41FA5}">
                      <a16:colId xmlns:a16="http://schemas.microsoft.com/office/drawing/2014/main" val="2423185520"/>
                    </a:ext>
                  </a:extLst>
                </a:gridCol>
                <a:gridCol w="729440">
                  <a:extLst>
                    <a:ext uri="{9D8B030D-6E8A-4147-A177-3AD203B41FA5}">
                      <a16:colId xmlns:a16="http://schemas.microsoft.com/office/drawing/2014/main" val="2531710331"/>
                    </a:ext>
                  </a:extLst>
                </a:gridCol>
                <a:gridCol w="729440">
                  <a:extLst>
                    <a:ext uri="{9D8B030D-6E8A-4147-A177-3AD203B41FA5}">
                      <a16:colId xmlns:a16="http://schemas.microsoft.com/office/drawing/2014/main" val="2728198977"/>
                    </a:ext>
                  </a:extLst>
                </a:gridCol>
                <a:gridCol w="664117">
                  <a:extLst>
                    <a:ext uri="{9D8B030D-6E8A-4147-A177-3AD203B41FA5}">
                      <a16:colId xmlns:a16="http://schemas.microsoft.com/office/drawing/2014/main" val="505481179"/>
                    </a:ext>
                  </a:extLst>
                </a:gridCol>
                <a:gridCol w="653229">
                  <a:extLst>
                    <a:ext uri="{9D8B030D-6E8A-4147-A177-3AD203B41FA5}">
                      <a16:colId xmlns:a16="http://schemas.microsoft.com/office/drawing/2014/main" val="1748619205"/>
                    </a:ext>
                  </a:extLst>
                </a:gridCol>
              </a:tblGrid>
              <a:tr h="1379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67472"/>
                  </a:ext>
                </a:extLst>
              </a:tr>
              <a:tr h="413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28327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Formación Técnico Profesional Educación Superior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-424.017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130136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-482.077.001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69052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-482.077.001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49640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-9.885.306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88408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-9.885.306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589425"/>
                  </a:ext>
                </a:extLst>
              </a:tr>
              <a:tr h="27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1.052.726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-1.030.282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58387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-617.727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94053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- Infraestructura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-1.514.326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64424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-299.789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063162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92186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-957.668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57863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7.890.613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3.156.245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-4.734.368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3.156.245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67747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168.755.482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53.314.356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-115.441.126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53.297.896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69917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40.679.426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-100.531.885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40.679.425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00108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4.108.481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-3.434.728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4.108.480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04579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7.321.898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-12.393.272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7.321.899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004323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-27.345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257.452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57848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947.099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930.640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93531,7%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7301"/>
                  </a:ext>
                </a:extLst>
              </a:tr>
              <a:tr h="13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61.250.045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61.249.045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4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4AFE7C6-7F6D-4E37-942B-89345DF1C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857699"/>
              </p:ext>
            </p:extLst>
          </p:nvPr>
        </p:nvGraphicFramePr>
        <p:xfrm>
          <a:off x="446857" y="1628800"/>
          <a:ext cx="8184510" cy="2232252"/>
        </p:xfrm>
        <a:graphic>
          <a:graphicData uri="http://schemas.openxmlformats.org/drawingml/2006/table">
            <a:tbl>
              <a:tblPr/>
              <a:tblGrid>
                <a:gridCol w="274281">
                  <a:extLst>
                    <a:ext uri="{9D8B030D-6E8A-4147-A177-3AD203B41FA5}">
                      <a16:colId xmlns:a16="http://schemas.microsoft.com/office/drawing/2014/main" val="519230111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795509646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3334942852"/>
                    </a:ext>
                  </a:extLst>
                </a:gridCol>
                <a:gridCol w="3093874">
                  <a:extLst>
                    <a:ext uri="{9D8B030D-6E8A-4147-A177-3AD203B41FA5}">
                      <a16:colId xmlns:a16="http://schemas.microsoft.com/office/drawing/2014/main" val="3558733194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69839765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4212294977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185464755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3291591797"/>
                    </a:ext>
                  </a:extLst>
                </a:gridCol>
                <a:gridCol w="669242">
                  <a:extLst>
                    <a:ext uri="{9D8B030D-6E8A-4147-A177-3AD203B41FA5}">
                      <a16:colId xmlns:a16="http://schemas.microsoft.com/office/drawing/2014/main" val="1812090961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387640048"/>
                    </a:ext>
                  </a:extLst>
                </a:gridCol>
              </a:tblGrid>
              <a:tr h="136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44417"/>
                  </a:ext>
                </a:extLst>
              </a:tr>
              <a:tr h="417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01342"/>
                  </a:ext>
                </a:extLst>
              </a:tr>
              <a:tr h="178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-2.278.154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8.089.327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23662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4.327.099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2.289.921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56677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-468.116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89282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034488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41597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37959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26584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39373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323191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09889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300"/>
                  </a:ext>
                </a:extLst>
              </a:tr>
              <a:tr h="13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0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935089-D88B-4AFD-917C-01619D358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28501"/>
              </p:ext>
            </p:extLst>
          </p:nvPr>
        </p:nvGraphicFramePr>
        <p:xfrm>
          <a:off x="446856" y="1709071"/>
          <a:ext cx="8184509" cy="2632613"/>
        </p:xfrm>
        <a:graphic>
          <a:graphicData uri="http://schemas.openxmlformats.org/drawingml/2006/table">
            <a:tbl>
              <a:tblPr/>
              <a:tblGrid>
                <a:gridCol w="274280">
                  <a:extLst>
                    <a:ext uri="{9D8B030D-6E8A-4147-A177-3AD203B41FA5}">
                      <a16:colId xmlns:a16="http://schemas.microsoft.com/office/drawing/2014/main" val="2314405578"/>
                    </a:ext>
                  </a:extLst>
                </a:gridCol>
                <a:gridCol w="274280">
                  <a:extLst>
                    <a:ext uri="{9D8B030D-6E8A-4147-A177-3AD203B41FA5}">
                      <a16:colId xmlns:a16="http://schemas.microsoft.com/office/drawing/2014/main" val="1879432224"/>
                    </a:ext>
                  </a:extLst>
                </a:gridCol>
                <a:gridCol w="274280">
                  <a:extLst>
                    <a:ext uri="{9D8B030D-6E8A-4147-A177-3AD203B41FA5}">
                      <a16:colId xmlns:a16="http://schemas.microsoft.com/office/drawing/2014/main" val="2048239639"/>
                    </a:ext>
                  </a:extLst>
                </a:gridCol>
                <a:gridCol w="3093876">
                  <a:extLst>
                    <a:ext uri="{9D8B030D-6E8A-4147-A177-3AD203B41FA5}">
                      <a16:colId xmlns:a16="http://schemas.microsoft.com/office/drawing/2014/main" val="531258379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4031739130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1015699313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940879898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403061191"/>
                    </a:ext>
                  </a:extLst>
                </a:gridCol>
                <a:gridCol w="669242">
                  <a:extLst>
                    <a:ext uri="{9D8B030D-6E8A-4147-A177-3AD203B41FA5}">
                      <a16:colId xmlns:a16="http://schemas.microsoft.com/office/drawing/2014/main" val="1348556360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424316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7754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8638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33.704.392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33.338.224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42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25.300.527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25.535.550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25.205.247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36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6.082.473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287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717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48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25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690.687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4956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7412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35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6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633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789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34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30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3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F08C2B-F5E2-4E62-B4A4-282DBD297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55720"/>
              </p:ext>
            </p:extLst>
          </p:nvPr>
        </p:nvGraphicFramePr>
        <p:xfrm>
          <a:off x="539552" y="1652092"/>
          <a:ext cx="8091815" cy="3361090"/>
        </p:xfrm>
        <a:graphic>
          <a:graphicData uri="http://schemas.openxmlformats.org/drawingml/2006/table">
            <a:tbl>
              <a:tblPr/>
              <a:tblGrid>
                <a:gridCol w="269010">
                  <a:extLst>
                    <a:ext uri="{9D8B030D-6E8A-4147-A177-3AD203B41FA5}">
                      <a16:colId xmlns:a16="http://schemas.microsoft.com/office/drawing/2014/main" val="1610689091"/>
                    </a:ext>
                  </a:extLst>
                </a:gridCol>
                <a:gridCol w="269010">
                  <a:extLst>
                    <a:ext uri="{9D8B030D-6E8A-4147-A177-3AD203B41FA5}">
                      <a16:colId xmlns:a16="http://schemas.microsoft.com/office/drawing/2014/main" val="3257399910"/>
                    </a:ext>
                  </a:extLst>
                </a:gridCol>
                <a:gridCol w="269010">
                  <a:extLst>
                    <a:ext uri="{9D8B030D-6E8A-4147-A177-3AD203B41FA5}">
                      <a16:colId xmlns:a16="http://schemas.microsoft.com/office/drawing/2014/main" val="3438254266"/>
                    </a:ext>
                  </a:extLst>
                </a:gridCol>
                <a:gridCol w="3098993">
                  <a:extLst>
                    <a:ext uri="{9D8B030D-6E8A-4147-A177-3AD203B41FA5}">
                      <a16:colId xmlns:a16="http://schemas.microsoft.com/office/drawing/2014/main" val="3279873311"/>
                    </a:ext>
                  </a:extLst>
                </a:gridCol>
                <a:gridCol w="720946">
                  <a:extLst>
                    <a:ext uri="{9D8B030D-6E8A-4147-A177-3AD203B41FA5}">
                      <a16:colId xmlns:a16="http://schemas.microsoft.com/office/drawing/2014/main" val="129831806"/>
                    </a:ext>
                  </a:extLst>
                </a:gridCol>
                <a:gridCol w="720946">
                  <a:extLst>
                    <a:ext uri="{9D8B030D-6E8A-4147-A177-3AD203B41FA5}">
                      <a16:colId xmlns:a16="http://schemas.microsoft.com/office/drawing/2014/main" val="3721691964"/>
                    </a:ext>
                  </a:extLst>
                </a:gridCol>
                <a:gridCol w="720946">
                  <a:extLst>
                    <a:ext uri="{9D8B030D-6E8A-4147-A177-3AD203B41FA5}">
                      <a16:colId xmlns:a16="http://schemas.microsoft.com/office/drawing/2014/main" val="3285211926"/>
                    </a:ext>
                  </a:extLst>
                </a:gridCol>
                <a:gridCol w="720946">
                  <a:extLst>
                    <a:ext uri="{9D8B030D-6E8A-4147-A177-3AD203B41FA5}">
                      <a16:colId xmlns:a16="http://schemas.microsoft.com/office/drawing/2014/main" val="1407815732"/>
                    </a:ext>
                  </a:extLst>
                </a:gridCol>
                <a:gridCol w="656384">
                  <a:extLst>
                    <a:ext uri="{9D8B030D-6E8A-4147-A177-3AD203B41FA5}">
                      <a16:colId xmlns:a16="http://schemas.microsoft.com/office/drawing/2014/main" val="2190716243"/>
                    </a:ext>
                  </a:extLst>
                </a:gridCol>
                <a:gridCol w="645624">
                  <a:extLst>
                    <a:ext uri="{9D8B030D-6E8A-4147-A177-3AD203B41FA5}">
                      <a16:colId xmlns:a16="http://schemas.microsoft.com/office/drawing/2014/main" val="3952742755"/>
                    </a:ext>
                  </a:extLst>
                </a:gridCol>
              </a:tblGrid>
              <a:tr h="1324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465499"/>
                  </a:ext>
                </a:extLst>
              </a:tr>
              <a:tr h="405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80540"/>
                  </a:ext>
                </a:extLst>
              </a:tr>
              <a:tr h="173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40.791.089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4.183.682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37.898.726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28749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11.820.397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10.737.636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-1.082.761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10.709.656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44332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2.263.845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43304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49189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02278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20.530.508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43595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20.530.508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72285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18.045.149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18.093.007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15.534.285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210952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2.909.283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4.167.454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1.258.171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3.905.405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07849"/>
                  </a:ext>
                </a:extLst>
              </a:tr>
              <a:tr h="264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1.090.818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34762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102.494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33894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102.494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53006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461.164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606027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240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17553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54.467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85699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358.392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13134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3.790.508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379050,8%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06725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3.790.508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379050,8%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17405"/>
                  </a:ext>
                </a:extLst>
              </a:tr>
              <a:tr h="13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253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DDA5A1-6A08-43C8-A50B-C680A9552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65353"/>
              </p:ext>
            </p:extLst>
          </p:nvPr>
        </p:nvGraphicFramePr>
        <p:xfrm>
          <a:off x="467544" y="1652092"/>
          <a:ext cx="8163819" cy="3145062"/>
        </p:xfrm>
        <a:graphic>
          <a:graphicData uri="http://schemas.openxmlformats.org/drawingml/2006/table">
            <a:tbl>
              <a:tblPr/>
              <a:tblGrid>
                <a:gridCol w="269611">
                  <a:extLst>
                    <a:ext uri="{9D8B030D-6E8A-4147-A177-3AD203B41FA5}">
                      <a16:colId xmlns:a16="http://schemas.microsoft.com/office/drawing/2014/main" val="378363692"/>
                    </a:ext>
                  </a:extLst>
                </a:gridCol>
                <a:gridCol w="269611">
                  <a:extLst>
                    <a:ext uri="{9D8B030D-6E8A-4147-A177-3AD203B41FA5}">
                      <a16:colId xmlns:a16="http://schemas.microsoft.com/office/drawing/2014/main" val="2913331014"/>
                    </a:ext>
                  </a:extLst>
                </a:gridCol>
                <a:gridCol w="269611">
                  <a:extLst>
                    <a:ext uri="{9D8B030D-6E8A-4147-A177-3AD203B41FA5}">
                      <a16:colId xmlns:a16="http://schemas.microsoft.com/office/drawing/2014/main" val="1718815220"/>
                    </a:ext>
                  </a:extLst>
                </a:gridCol>
                <a:gridCol w="3159841">
                  <a:extLst>
                    <a:ext uri="{9D8B030D-6E8A-4147-A177-3AD203B41FA5}">
                      <a16:colId xmlns:a16="http://schemas.microsoft.com/office/drawing/2014/main" val="1251522168"/>
                    </a:ext>
                  </a:extLst>
                </a:gridCol>
                <a:gridCol w="722557">
                  <a:extLst>
                    <a:ext uri="{9D8B030D-6E8A-4147-A177-3AD203B41FA5}">
                      <a16:colId xmlns:a16="http://schemas.microsoft.com/office/drawing/2014/main" val="2597204179"/>
                    </a:ext>
                  </a:extLst>
                </a:gridCol>
                <a:gridCol w="722557">
                  <a:extLst>
                    <a:ext uri="{9D8B030D-6E8A-4147-A177-3AD203B41FA5}">
                      <a16:colId xmlns:a16="http://schemas.microsoft.com/office/drawing/2014/main" val="2244093072"/>
                    </a:ext>
                  </a:extLst>
                </a:gridCol>
                <a:gridCol w="722557">
                  <a:extLst>
                    <a:ext uri="{9D8B030D-6E8A-4147-A177-3AD203B41FA5}">
                      <a16:colId xmlns:a16="http://schemas.microsoft.com/office/drawing/2014/main" val="1024990071"/>
                    </a:ext>
                  </a:extLst>
                </a:gridCol>
                <a:gridCol w="722557">
                  <a:extLst>
                    <a:ext uri="{9D8B030D-6E8A-4147-A177-3AD203B41FA5}">
                      <a16:colId xmlns:a16="http://schemas.microsoft.com/office/drawing/2014/main" val="2771644873"/>
                    </a:ext>
                  </a:extLst>
                </a:gridCol>
                <a:gridCol w="657851">
                  <a:extLst>
                    <a:ext uri="{9D8B030D-6E8A-4147-A177-3AD203B41FA5}">
                      <a16:colId xmlns:a16="http://schemas.microsoft.com/office/drawing/2014/main" val="3517913391"/>
                    </a:ext>
                  </a:extLst>
                </a:gridCol>
                <a:gridCol w="647066">
                  <a:extLst>
                    <a:ext uri="{9D8B030D-6E8A-4147-A177-3AD203B41FA5}">
                      <a16:colId xmlns:a16="http://schemas.microsoft.com/office/drawing/2014/main" val="1846951632"/>
                    </a:ext>
                  </a:extLst>
                </a:gridCol>
              </a:tblGrid>
              <a:tr h="134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91060"/>
                  </a:ext>
                </a:extLst>
              </a:tr>
              <a:tr h="41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67262"/>
                  </a:ext>
                </a:extLst>
              </a:tr>
              <a:tr h="176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378.529.813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41.990.172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356.808.933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01012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3.195.260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10198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781.165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881.165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819.687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39156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327.897.733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327.895.971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27143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327.785.177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12.013.296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327.783.841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9598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312.923.776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325.149.628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325.149.628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36544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a la Educación Parvularia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2.848.105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2.634.213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55821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985183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Económico, OCDE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18242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8.179.589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39714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8.179.589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13466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75557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51210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38.153.663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21.524.305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5992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38.153.663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21.524.305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465854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38.153.663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21.524.305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199055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999913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162526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9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D22751-43BC-4538-BBF2-5E31EADF1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01151"/>
              </p:ext>
            </p:extLst>
          </p:nvPr>
        </p:nvGraphicFramePr>
        <p:xfrm>
          <a:off x="475777" y="1844098"/>
          <a:ext cx="8155585" cy="4249208"/>
        </p:xfrm>
        <a:graphic>
          <a:graphicData uri="http://schemas.openxmlformats.org/drawingml/2006/table">
            <a:tbl>
              <a:tblPr/>
              <a:tblGrid>
                <a:gridCol w="273311">
                  <a:extLst>
                    <a:ext uri="{9D8B030D-6E8A-4147-A177-3AD203B41FA5}">
                      <a16:colId xmlns:a16="http://schemas.microsoft.com/office/drawing/2014/main" val="1667786331"/>
                    </a:ext>
                  </a:extLst>
                </a:gridCol>
                <a:gridCol w="273311">
                  <a:extLst>
                    <a:ext uri="{9D8B030D-6E8A-4147-A177-3AD203B41FA5}">
                      <a16:colId xmlns:a16="http://schemas.microsoft.com/office/drawing/2014/main" val="495891180"/>
                    </a:ext>
                  </a:extLst>
                </a:gridCol>
                <a:gridCol w="273311">
                  <a:extLst>
                    <a:ext uri="{9D8B030D-6E8A-4147-A177-3AD203B41FA5}">
                      <a16:colId xmlns:a16="http://schemas.microsoft.com/office/drawing/2014/main" val="3081016636"/>
                    </a:ext>
                  </a:extLst>
                </a:gridCol>
                <a:gridCol w="3082942">
                  <a:extLst>
                    <a:ext uri="{9D8B030D-6E8A-4147-A177-3AD203B41FA5}">
                      <a16:colId xmlns:a16="http://schemas.microsoft.com/office/drawing/2014/main" val="2901218607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3277833017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1648394214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1841548367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744610125"/>
                    </a:ext>
                  </a:extLst>
                </a:gridCol>
                <a:gridCol w="666877">
                  <a:extLst>
                    <a:ext uri="{9D8B030D-6E8A-4147-A177-3AD203B41FA5}">
                      <a16:colId xmlns:a16="http://schemas.microsoft.com/office/drawing/2014/main" val="2912017073"/>
                    </a:ext>
                  </a:extLst>
                </a:gridCol>
                <a:gridCol w="655945">
                  <a:extLst>
                    <a:ext uri="{9D8B030D-6E8A-4147-A177-3AD203B41FA5}">
                      <a16:colId xmlns:a16="http://schemas.microsoft.com/office/drawing/2014/main" val="2941197034"/>
                    </a:ext>
                  </a:extLst>
                </a:gridCol>
              </a:tblGrid>
              <a:tr h="130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15702"/>
                  </a:ext>
                </a:extLst>
              </a:tr>
              <a:tr h="4011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87933"/>
                  </a:ext>
                </a:extLst>
              </a:tr>
              <a:tr h="171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358.024.609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17.826.193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340.955.970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75714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9.538.140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10.550.649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10.086.903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15412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93606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76501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76345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323.820.528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322.679.397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-1.141.131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307.555.815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911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115.822.666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116.875.337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108.289.975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07183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675719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39.043.640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40.027.932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37.434.081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70152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93200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233618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10.351.177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11.217.868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267927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52.716.419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52.216.419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47.679.064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56186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7.770.557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7.591.386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-179.171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01322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078645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54154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207.997.862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205.804.060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-2.193.802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199.265.840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4176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140.894.871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138.395.297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-2.499.574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26661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20.603.732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23.600.070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23.512.768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79843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6.541.777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6.916.167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84678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5.265.045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491091"/>
                  </a:ext>
                </a:extLst>
              </a:tr>
              <a:tr h="13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29.627.659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28.771.036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-856.623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28.452.514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25123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89013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86217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3061040,0%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075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27348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90201"/>
                  </a:ext>
                </a:extLst>
              </a:tr>
              <a:tr h="13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B045D7-6675-442E-8B12-DA4142F19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92293"/>
              </p:ext>
            </p:extLst>
          </p:nvPr>
        </p:nvGraphicFramePr>
        <p:xfrm>
          <a:off x="475777" y="1868116"/>
          <a:ext cx="8155585" cy="2136946"/>
        </p:xfrm>
        <a:graphic>
          <a:graphicData uri="http://schemas.openxmlformats.org/drawingml/2006/table">
            <a:tbl>
              <a:tblPr/>
              <a:tblGrid>
                <a:gridCol w="273311">
                  <a:extLst>
                    <a:ext uri="{9D8B030D-6E8A-4147-A177-3AD203B41FA5}">
                      <a16:colId xmlns:a16="http://schemas.microsoft.com/office/drawing/2014/main" val="2441379878"/>
                    </a:ext>
                  </a:extLst>
                </a:gridCol>
                <a:gridCol w="273311">
                  <a:extLst>
                    <a:ext uri="{9D8B030D-6E8A-4147-A177-3AD203B41FA5}">
                      <a16:colId xmlns:a16="http://schemas.microsoft.com/office/drawing/2014/main" val="4111587227"/>
                    </a:ext>
                  </a:extLst>
                </a:gridCol>
                <a:gridCol w="273311">
                  <a:extLst>
                    <a:ext uri="{9D8B030D-6E8A-4147-A177-3AD203B41FA5}">
                      <a16:colId xmlns:a16="http://schemas.microsoft.com/office/drawing/2014/main" val="3558352283"/>
                    </a:ext>
                  </a:extLst>
                </a:gridCol>
                <a:gridCol w="3082942">
                  <a:extLst>
                    <a:ext uri="{9D8B030D-6E8A-4147-A177-3AD203B41FA5}">
                      <a16:colId xmlns:a16="http://schemas.microsoft.com/office/drawing/2014/main" val="119767868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22357294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295063698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3278590941"/>
                    </a:ext>
                  </a:extLst>
                </a:gridCol>
                <a:gridCol w="732472">
                  <a:extLst>
                    <a:ext uri="{9D8B030D-6E8A-4147-A177-3AD203B41FA5}">
                      <a16:colId xmlns:a16="http://schemas.microsoft.com/office/drawing/2014/main" val="1541859507"/>
                    </a:ext>
                  </a:extLst>
                </a:gridCol>
                <a:gridCol w="666877">
                  <a:extLst>
                    <a:ext uri="{9D8B030D-6E8A-4147-A177-3AD203B41FA5}">
                      <a16:colId xmlns:a16="http://schemas.microsoft.com/office/drawing/2014/main" val="2476922656"/>
                    </a:ext>
                  </a:extLst>
                </a:gridCol>
                <a:gridCol w="655945">
                  <a:extLst>
                    <a:ext uri="{9D8B030D-6E8A-4147-A177-3AD203B41FA5}">
                      <a16:colId xmlns:a16="http://schemas.microsoft.com/office/drawing/2014/main" val="416824961"/>
                    </a:ext>
                  </a:extLst>
                </a:gridCol>
              </a:tblGrid>
              <a:tr h="142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504728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1758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84886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317369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79883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87578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55463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66183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51382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147691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15.647.085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312941,7%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680649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15.647.085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312941,7%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884610"/>
                  </a:ext>
                </a:extLst>
              </a:tr>
              <a:tr h="14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663E24-754B-4FF5-8F29-62C0C44AE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96118"/>
              </p:ext>
            </p:extLst>
          </p:nvPr>
        </p:nvGraphicFramePr>
        <p:xfrm>
          <a:off x="467545" y="1556792"/>
          <a:ext cx="8163817" cy="3874188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539630858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352266149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782202084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3040177541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71705032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782299888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017165332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660628089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1533683866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637762988"/>
                    </a:ext>
                  </a:extLst>
                </a:gridCol>
              </a:tblGrid>
              <a:tr h="139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7097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55285"/>
                  </a:ext>
                </a:extLst>
              </a:tr>
              <a:tr h="182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763.042.166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83.250.287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746.784.533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50835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19.180.595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20.749.438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20.434.612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80075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5.747.072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14481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02029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54846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641.093.153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-11.864.790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625.523.715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701182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641.093.153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-11.864.790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625.523.715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44208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96.094.698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70.284.930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-25.809.768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69.041.219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12424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32926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338.652.190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346.652.190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342.425.236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83914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35238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2.735.484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92400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66734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30.533.865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59410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136.652.311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13657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460271"/>
                  </a:ext>
                </a:extLst>
              </a:tr>
              <a:tr h="147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24.985.324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66637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082089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45592"/>
                  </a:ext>
                </a:extLst>
              </a:tr>
              <a:tr h="19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56554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 de alimentos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5.977.430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5.977.430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5.964.649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9456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 Zonas Extremas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2.997.263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798956"/>
                  </a:ext>
                </a:extLst>
              </a:tr>
              <a:tr h="13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SENAME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859A7D-C93E-40EB-AA66-72F4BF0F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75260"/>
              </p:ext>
            </p:extLst>
          </p:nvPr>
        </p:nvGraphicFramePr>
        <p:xfrm>
          <a:off x="446856" y="1657812"/>
          <a:ext cx="8184509" cy="2203230"/>
        </p:xfrm>
        <a:graphic>
          <a:graphicData uri="http://schemas.openxmlformats.org/drawingml/2006/table">
            <a:tbl>
              <a:tblPr/>
              <a:tblGrid>
                <a:gridCol w="274280">
                  <a:extLst>
                    <a:ext uri="{9D8B030D-6E8A-4147-A177-3AD203B41FA5}">
                      <a16:colId xmlns:a16="http://schemas.microsoft.com/office/drawing/2014/main" val="1853489046"/>
                    </a:ext>
                  </a:extLst>
                </a:gridCol>
                <a:gridCol w="274280">
                  <a:extLst>
                    <a:ext uri="{9D8B030D-6E8A-4147-A177-3AD203B41FA5}">
                      <a16:colId xmlns:a16="http://schemas.microsoft.com/office/drawing/2014/main" val="1103084555"/>
                    </a:ext>
                  </a:extLst>
                </a:gridCol>
                <a:gridCol w="274280">
                  <a:extLst>
                    <a:ext uri="{9D8B030D-6E8A-4147-A177-3AD203B41FA5}">
                      <a16:colId xmlns:a16="http://schemas.microsoft.com/office/drawing/2014/main" val="2872586258"/>
                    </a:ext>
                  </a:extLst>
                </a:gridCol>
                <a:gridCol w="3093876">
                  <a:extLst>
                    <a:ext uri="{9D8B030D-6E8A-4147-A177-3AD203B41FA5}">
                      <a16:colId xmlns:a16="http://schemas.microsoft.com/office/drawing/2014/main" val="3884673495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3356909823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1289662133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998411322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379253678"/>
                    </a:ext>
                  </a:extLst>
                </a:gridCol>
                <a:gridCol w="669242">
                  <a:extLst>
                    <a:ext uri="{9D8B030D-6E8A-4147-A177-3AD203B41FA5}">
                      <a16:colId xmlns:a16="http://schemas.microsoft.com/office/drawing/2014/main" val="3308616377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936245509"/>
                    </a:ext>
                  </a:extLst>
                </a:gridCol>
              </a:tblGrid>
              <a:tr h="146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51558"/>
                  </a:ext>
                </a:extLst>
              </a:tr>
              <a:tr h="440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355219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69157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970437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95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9978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459650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149319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084422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35938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9326552,8%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204494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9326552,8%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62943"/>
                  </a:ext>
                </a:extLst>
              </a:tr>
              <a:tr h="14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7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04C35A-33EB-4007-98E1-A31A84823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79136"/>
              </p:ext>
            </p:extLst>
          </p:nvPr>
        </p:nvGraphicFramePr>
        <p:xfrm>
          <a:off x="467545" y="1652092"/>
          <a:ext cx="8163817" cy="2280969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2327640894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3025983339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301162201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1571383473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417991230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836629057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14414078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890035464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1233817348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2307217729"/>
                    </a:ext>
                  </a:extLst>
                </a:gridCol>
              </a:tblGrid>
              <a:tr h="139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50416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11164"/>
                  </a:ext>
                </a:extLst>
              </a:tr>
              <a:tr h="18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33.297.198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32.711.630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486053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31.024.665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30.441.203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73928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31.024.665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30.441.203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39099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63940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parvularia, básica y media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8.019.668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8.129.585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7.837.549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07283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13.079.779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63366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761494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75501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83862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136684,2%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94026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136684,2%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46020"/>
                  </a:ext>
                </a:extLst>
              </a:tr>
              <a:tr h="13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51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9AA4F6-37AA-4B71-B0E0-0BEC99FC1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79473"/>
              </p:ext>
            </p:extLst>
          </p:nvPr>
        </p:nvGraphicFramePr>
        <p:xfrm>
          <a:off x="467545" y="1652092"/>
          <a:ext cx="8163817" cy="3577104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772265145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2452524568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2141018393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4239468878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161629546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532032180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393712996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95009405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3798370187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2422845497"/>
                    </a:ext>
                  </a:extLst>
                </a:gridCol>
              </a:tblGrid>
              <a:tr h="14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897852"/>
                  </a:ext>
                </a:extLst>
              </a:tr>
              <a:tr h="449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48548"/>
                  </a:ext>
                </a:extLst>
              </a:tr>
              <a:tr h="192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362.269.206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-14.135.347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346.751.199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35999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337.852.726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315.017.116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-22.835.610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300.298.705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64033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337.507.135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314.671.525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-22.835.610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300.013.817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44100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30.556.972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30.552.580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29.462.191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474998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67779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Útiles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11422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219654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3.342.635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626840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25.697.933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944503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6.115.423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6.234.844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2353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228.771.869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205.821.230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-22.950.639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199.956.771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71932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7.511.256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20260"/>
                  </a:ext>
                </a:extLst>
              </a:tr>
              <a:tr h="293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167272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47044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37081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721.407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447072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640911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31726"/>
                  </a:ext>
                </a:extLst>
              </a:tr>
              <a:tr h="14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7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CB3FE5-12A6-4054-B555-A5C9A600D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12155"/>
              </p:ext>
            </p:extLst>
          </p:nvPr>
        </p:nvGraphicFramePr>
        <p:xfrm>
          <a:off x="467545" y="1652092"/>
          <a:ext cx="8163817" cy="1992934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3660434402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1404447812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3298208567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1107888511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306996837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8840517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884876078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95401989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2076673971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1828001495"/>
                    </a:ext>
                  </a:extLst>
                </a:gridCol>
              </a:tblGrid>
              <a:tr h="148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35329"/>
                  </a:ext>
                </a:extLst>
              </a:tr>
              <a:tr h="4449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187048"/>
                  </a:ext>
                </a:extLst>
              </a:tr>
              <a:tr h="21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37.751.232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554872"/>
                  </a:ext>
                </a:extLst>
              </a:tr>
              <a:tr h="14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37.751.232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43149"/>
                  </a:ext>
                </a:extLst>
              </a:tr>
              <a:tr h="29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8.894.942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48530"/>
                  </a:ext>
                </a:extLst>
              </a:tr>
              <a:tr h="29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28.856.290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19802"/>
                  </a:ext>
                </a:extLst>
              </a:tr>
              <a:tr h="14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870126,2%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34444"/>
                  </a:ext>
                </a:extLst>
              </a:tr>
              <a:tr h="14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870126,2%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50744"/>
                  </a:ext>
                </a:extLst>
              </a:tr>
              <a:tr h="14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4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1828D4-4A8D-4775-85E1-76E1A1827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370" y="1685392"/>
            <a:ext cx="6447989" cy="37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0AE897-EBD1-4452-A8F6-122DB7554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87636"/>
              </p:ext>
            </p:extLst>
          </p:nvPr>
        </p:nvGraphicFramePr>
        <p:xfrm>
          <a:off x="539552" y="1652092"/>
          <a:ext cx="8091808" cy="3361092"/>
        </p:xfrm>
        <a:graphic>
          <a:graphicData uri="http://schemas.openxmlformats.org/drawingml/2006/table">
            <a:tbl>
              <a:tblPr/>
              <a:tblGrid>
                <a:gridCol w="271173">
                  <a:extLst>
                    <a:ext uri="{9D8B030D-6E8A-4147-A177-3AD203B41FA5}">
                      <a16:colId xmlns:a16="http://schemas.microsoft.com/office/drawing/2014/main" val="3936259734"/>
                    </a:ext>
                  </a:extLst>
                </a:gridCol>
                <a:gridCol w="271173">
                  <a:extLst>
                    <a:ext uri="{9D8B030D-6E8A-4147-A177-3AD203B41FA5}">
                      <a16:colId xmlns:a16="http://schemas.microsoft.com/office/drawing/2014/main" val="727536138"/>
                    </a:ext>
                  </a:extLst>
                </a:gridCol>
                <a:gridCol w="271173">
                  <a:extLst>
                    <a:ext uri="{9D8B030D-6E8A-4147-A177-3AD203B41FA5}">
                      <a16:colId xmlns:a16="http://schemas.microsoft.com/office/drawing/2014/main" val="1430083164"/>
                    </a:ext>
                  </a:extLst>
                </a:gridCol>
                <a:gridCol w="3058834">
                  <a:extLst>
                    <a:ext uri="{9D8B030D-6E8A-4147-A177-3AD203B41FA5}">
                      <a16:colId xmlns:a16="http://schemas.microsoft.com/office/drawing/2014/main" val="1107525942"/>
                    </a:ext>
                  </a:extLst>
                </a:gridCol>
                <a:gridCol w="726744">
                  <a:extLst>
                    <a:ext uri="{9D8B030D-6E8A-4147-A177-3AD203B41FA5}">
                      <a16:colId xmlns:a16="http://schemas.microsoft.com/office/drawing/2014/main" val="2647676741"/>
                    </a:ext>
                  </a:extLst>
                </a:gridCol>
                <a:gridCol w="726744">
                  <a:extLst>
                    <a:ext uri="{9D8B030D-6E8A-4147-A177-3AD203B41FA5}">
                      <a16:colId xmlns:a16="http://schemas.microsoft.com/office/drawing/2014/main" val="825898878"/>
                    </a:ext>
                  </a:extLst>
                </a:gridCol>
                <a:gridCol w="726744">
                  <a:extLst>
                    <a:ext uri="{9D8B030D-6E8A-4147-A177-3AD203B41FA5}">
                      <a16:colId xmlns:a16="http://schemas.microsoft.com/office/drawing/2014/main" val="820373890"/>
                    </a:ext>
                  </a:extLst>
                </a:gridCol>
                <a:gridCol w="726744">
                  <a:extLst>
                    <a:ext uri="{9D8B030D-6E8A-4147-A177-3AD203B41FA5}">
                      <a16:colId xmlns:a16="http://schemas.microsoft.com/office/drawing/2014/main" val="1371028701"/>
                    </a:ext>
                  </a:extLst>
                </a:gridCol>
                <a:gridCol w="661663">
                  <a:extLst>
                    <a:ext uri="{9D8B030D-6E8A-4147-A177-3AD203B41FA5}">
                      <a16:colId xmlns:a16="http://schemas.microsoft.com/office/drawing/2014/main" val="555204425"/>
                    </a:ext>
                  </a:extLst>
                </a:gridCol>
                <a:gridCol w="650816">
                  <a:extLst>
                    <a:ext uri="{9D8B030D-6E8A-4147-A177-3AD203B41FA5}">
                      <a16:colId xmlns:a16="http://schemas.microsoft.com/office/drawing/2014/main" val="4252431738"/>
                    </a:ext>
                  </a:extLst>
                </a:gridCol>
              </a:tblGrid>
              <a:tr h="137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927087"/>
                  </a:ext>
                </a:extLst>
              </a:tr>
              <a:tr h="422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87671"/>
                  </a:ext>
                </a:extLst>
              </a:tr>
              <a:tr h="180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567.610.911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535.022.165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415660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219.406.530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232.640.591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13.234.061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230.796.699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3185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39.408.342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7162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12.058.155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8.546.567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-3.511.588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8.521.679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82353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12966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12.026.048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8.514.460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-3.511.588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05034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214.244.291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219.415.812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215.760.020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15066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7.192.103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85883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7.192.103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6500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206.145.164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211.316.685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208.567.917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587436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198.465.623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203.637.144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200.952.447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12587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75345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62647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52277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241240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487454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3736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3.233.496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30570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97283"/>
                  </a:ext>
                </a:extLst>
              </a:tr>
              <a:tr h="13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3.229.372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68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ECD739-1605-4F02-B5F4-C03019802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21733"/>
              </p:ext>
            </p:extLst>
          </p:nvPr>
        </p:nvGraphicFramePr>
        <p:xfrm>
          <a:off x="611561" y="1652092"/>
          <a:ext cx="8019802" cy="3505098"/>
        </p:xfrm>
        <a:graphic>
          <a:graphicData uri="http://schemas.openxmlformats.org/drawingml/2006/table">
            <a:tbl>
              <a:tblPr/>
              <a:tblGrid>
                <a:gridCol w="268761">
                  <a:extLst>
                    <a:ext uri="{9D8B030D-6E8A-4147-A177-3AD203B41FA5}">
                      <a16:colId xmlns:a16="http://schemas.microsoft.com/office/drawing/2014/main" val="855917008"/>
                    </a:ext>
                  </a:extLst>
                </a:gridCol>
                <a:gridCol w="268761">
                  <a:extLst>
                    <a:ext uri="{9D8B030D-6E8A-4147-A177-3AD203B41FA5}">
                      <a16:colId xmlns:a16="http://schemas.microsoft.com/office/drawing/2014/main" val="848826074"/>
                    </a:ext>
                  </a:extLst>
                </a:gridCol>
                <a:gridCol w="268761">
                  <a:extLst>
                    <a:ext uri="{9D8B030D-6E8A-4147-A177-3AD203B41FA5}">
                      <a16:colId xmlns:a16="http://schemas.microsoft.com/office/drawing/2014/main" val="984005505"/>
                    </a:ext>
                  </a:extLst>
                </a:gridCol>
                <a:gridCol w="3031613">
                  <a:extLst>
                    <a:ext uri="{9D8B030D-6E8A-4147-A177-3AD203B41FA5}">
                      <a16:colId xmlns:a16="http://schemas.microsoft.com/office/drawing/2014/main" val="2267542240"/>
                    </a:ext>
                  </a:extLst>
                </a:gridCol>
                <a:gridCol w="720277">
                  <a:extLst>
                    <a:ext uri="{9D8B030D-6E8A-4147-A177-3AD203B41FA5}">
                      <a16:colId xmlns:a16="http://schemas.microsoft.com/office/drawing/2014/main" val="2766227297"/>
                    </a:ext>
                  </a:extLst>
                </a:gridCol>
                <a:gridCol w="720277">
                  <a:extLst>
                    <a:ext uri="{9D8B030D-6E8A-4147-A177-3AD203B41FA5}">
                      <a16:colId xmlns:a16="http://schemas.microsoft.com/office/drawing/2014/main" val="2859252449"/>
                    </a:ext>
                  </a:extLst>
                </a:gridCol>
                <a:gridCol w="720277">
                  <a:extLst>
                    <a:ext uri="{9D8B030D-6E8A-4147-A177-3AD203B41FA5}">
                      <a16:colId xmlns:a16="http://schemas.microsoft.com/office/drawing/2014/main" val="1339563863"/>
                    </a:ext>
                  </a:extLst>
                </a:gridCol>
                <a:gridCol w="720277">
                  <a:extLst>
                    <a:ext uri="{9D8B030D-6E8A-4147-A177-3AD203B41FA5}">
                      <a16:colId xmlns:a16="http://schemas.microsoft.com/office/drawing/2014/main" val="1308620319"/>
                    </a:ext>
                  </a:extLst>
                </a:gridCol>
                <a:gridCol w="655774">
                  <a:extLst>
                    <a:ext uri="{9D8B030D-6E8A-4147-A177-3AD203B41FA5}">
                      <a16:colId xmlns:a16="http://schemas.microsoft.com/office/drawing/2014/main" val="3791088200"/>
                    </a:ext>
                  </a:extLst>
                </a:gridCol>
                <a:gridCol w="645024">
                  <a:extLst>
                    <a:ext uri="{9D8B030D-6E8A-4147-A177-3AD203B41FA5}">
                      <a16:colId xmlns:a16="http://schemas.microsoft.com/office/drawing/2014/main" val="631583216"/>
                    </a:ext>
                  </a:extLst>
                </a:gridCol>
              </a:tblGrid>
              <a:tr h="140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03274"/>
                  </a:ext>
                </a:extLst>
              </a:tr>
              <a:tr h="420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7376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4.147.679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4.291.215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7788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690085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-124.412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2.215.587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16593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472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4669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0666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37630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50.091.716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-25.043.589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24.782.584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987278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50.091.716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-25.043.589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24.782.584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964532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-1.825.102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-1.590.791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305934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-1.825.102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-1.590.791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47770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2.141.127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90941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-2.272.166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83003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44337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81298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72144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3.009.821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27866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1487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1.769.809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06793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5.255.857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5.252.534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525253,4%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16367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501525-B20D-4866-B999-6010C438D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77154"/>
              </p:ext>
            </p:extLst>
          </p:nvPr>
        </p:nvGraphicFramePr>
        <p:xfrm>
          <a:off x="500064" y="1772814"/>
          <a:ext cx="8131299" cy="3312372"/>
        </p:xfrm>
        <a:graphic>
          <a:graphicData uri="http://schemas.openxmlformats.org/drawingml/2006/table">
            <a:tbl>
              <a:tblPr/>
              <a:tblGrid>
                <a:gridCol w="260201">
                  <a:extLst>
                    <a:ext uri="{9D8B030D-6E8A-4147-A177-3AD203B41FA5}">
                      <a16:colId xmlns:a16="http://schemas.microsoft.com/office/drawing/2014/main" val="1438854625"/>
                    </a:ext>
                  </a:extLst>
                </a:gridCol>
                <a:gridCol w="260201">
                  <a:extLst>
                    <a:ext uri="{9D8B030D-6E8A-4147-A177-3AD203B41FA5}">
                      <a16:colId xmlns:a16="http://schemas.microsoft.com/office/drawing/2014/main" val="139164021"/>
                    </a:ext>
                  </a:extLst>
                </a:gridCol>
                <a:gridCol w="260201">
                  <a:extLst>
                    <a:ext uri="{9D8B030D-6E8A-4147-A177-3AD203B41FA5}">
                      <a16:colId xmlns:a16="http://schemas.microsoft.com/office/drawing/2014/main" val="1658456444"/>
                    </a:ext>
                  </a:extLst>
                </a:gridCol>
                <a:gridCol w="3301957">
                  <a:extLst>
                    <a:ext uri="{9D8B030D-6E8A-4147-A177-3AD203B41FA5}">
                      <a16:colId xmlns:a16="http://schemas.microsoft.com/office/drawing/2014/main" val="1385330385"/>
                    </a:ext>
                  </a:extLst>
                </a:gridCol>
                <a:gridCol w="697341">
                  <a:extLst>
                    <a:ext uri="{9D8B030D-6E8A-4147-A177-3AD203B41FA5}">
                      <a16:colId xmlns:a16="http://schemas.microsoft.com/office/drawing/2014/main" val="506159074"/>
                    </a:ext>
                  </a:extLst>
                </a:gridCol>
                <a:gridCol w="697341">
                  <a:extLst>
                    <a:ext uri="{9D8B030D-6E8A-4147-A177-3AD203B41FA5}">
                      <a16:colId xmlns:a16="http://schemas.microsoft.com/office/drawing/2014/main" val="2651459447"/>
                    </a:ext>
                  </a:extLst>
                </a:gridCol>
                <a:gridCol w="697341">
                  <a:extLst>
                    <a:ext uri="{9D8B030D-6E8A-4147-A177-3AD203B41FA5}">
                      <a16:colId xmlns:a16="http://schemas.microsoft.com/office/drawing/2014/main" val="148399205"/>
                    </a:ext>
                  </a:extLst>
                </a:gridCol>
                <a:gridCol w="697341">
                  <a:extLst>
                    <a:ext uri="{9D8B030D-6E8A-4147-A177-3AD203B41FA5}">
                      <a16:colId xmlns:a16="http://schemas.microsoft.com/office/drawing/2014/main" val="1289079427"/>
                    </a:ext>
                  </a:extLst>
                </a:gridCol>
                <a:gridCol w="634891">
                  <a:extLst>
                    <a:ext uri="{9D8B030D-6E8A-4147-A177-3AD203B41FA5}">
                      <a16:colId xmlns:a16="http://schemas.microsoft.com/office/drawing/2014/main" val="3086583811"/>
                    </a:ext>
                  </a:extLst>
                </a:gridCol>
                <a:gridCol w="624484">
                  <a:extLst>
                    <a:ext uri="{9D8B030D-6E8A-4147-A177-3AD203B41FA5}">
                      <a16:colId xmlns:a16="http://schemas.microsoft.com/office/drawing/2014/main" val="980787240"/>
                    </a:ext>
                  </a:extLst>
                </a:gridCol>
              </a:tblGrid>
              <a:tr h="135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901107"/>
                  </a:ext>
                </a:extLst>
              </a:tr>
              <a:tr h="416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99929"/>
                  </a:ext>
                </a:extLst>
              </a:tr>
              <a:tr h="178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18.071.531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1.752.635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17.572.840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22632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8.067.985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9.313.345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1.245.360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9.120.866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81038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1.251.123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4988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237.731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142.711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33283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29742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235.889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142.711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76997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6.284.249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-64.599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6.258.320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395362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6.284.249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-64.599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6.258.320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4502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996.855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65106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5.116.799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5.052.200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-64.599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5.030.989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709565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230.476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086618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279.786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290.302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2760,6%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9367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279.786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290.302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2760,6%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89749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541922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252.489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631136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196643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155.403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569481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37318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0533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45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EB33C3-35BF-4ABE-9C2E-28505455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626756"/>
              </p:ext>
            </p:extLst>
          </p:nvPr>
        </p:nvGraphicFramePr>
        <p:xfrm>
          <a:off x="446857" y="1668100"/>
          <a:ext cx="8184510" cy="2408973"/>
        </p:xfrm>
        <a:graphic>
          <a:graphicData uri="http://schemas.openxmlformats.org/drawingml/2006/table">
            <a:tbl>
              <a:tblPr/>
              <a:tblGrid>
                <a:gridCol w="274281">
                  <a:extLst>
                    <a:ext uri="{9D8B030D-6E8A-4147-A177-3AD203B41FA5}">
                      <a16:colId xmlns:a16="http://schemas.microsoft.com/office/drawing/2014/main" val="3164070471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997435183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153102548"/>
                    </a:ext>
                  </a:extLst>
                </a:gridCol>
                <a:gridCol w="3093874">
                  <a:extLst>
                    <a:ext uri="{9D8B030D-6E8A-4147-A177-3AD203B41FA5}">
                      <a16:colId xmlns:a16="http://schemas.microsoft.com/office/drawing/2014/main" val="2312305951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238763207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307985759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374691192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1174035528"/>
                    </a:ext>
                  </a:extLst>
                </a:gridCol>
                <a:gridCol w="669242">
                  <a:extLst>
                    <a:ext uri="{9D8B030D-6E8A-4147-A177-3AD203B41FA5}">
                      <a16:colId xmlns:a16="http://schemas.microsoft.com/office/drawing/2014/main" val="1893833070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095543230"/>
                    </a:ext>
                  </a:extLst>
                </a:gridCol>
              </a:tblGrid>
              <a:tr h="147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999490"/>
                  </a:ext>
                </a:extLst>
              </a:tr>
              <a:tr h="450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79716"/>
                  </a:ext>
                </a:extLst>
              </a:tr>
              <a:tr h="1930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716.370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97262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097806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30019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41280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1104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10811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74324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403415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46558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908775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3125"/>
                  </a:ext>
                </a:extLst>
              </a:tr>
              <a:tr h="147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24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526AEA-340C-4BBD-8C56-BF8C61481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74805"/>
              </p:ext>
            </p:extLst>
          </p:nvPr>
        </p:nvGraphicFramePr>
        <p:xfrm>
          <a:off x="467544" y="1631532"/>
          <a:ext cx="8163817" cy="3381640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2890652159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2737136657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1245379331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432229622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29085368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93517406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245994247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634742430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2974337705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2203514637"/>
                    </a:ext>
                  </a:extLst>
                </a:gridCol>
              </a:tblGrid>
              <a:tr h="138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033830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473867"/>
                  </a:ext>
                </a:extLst>
              </a:tr>
              <a:tr h="182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2.072.741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14136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1.919.805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73059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963829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79925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79369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541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084806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44981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60208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Organismos Internacionales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92969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23758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21450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63795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9854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93996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10257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97705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67309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23711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0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DC2075-F34F-4F55-9A28-67967912B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34124"/>
              </p:ext>
            </p:extLst>
          </p:nvPr>
        </p:nvGraphicFramePr>
        <p:xfrm>
          <a:off x="446857" y="1709070"/>
          <a:ext cx="8184510" cy="2295992"/>
        </p:xfrm>
        <a:graphic>
          <a:graphicData uri="http://schemas.openxmlformats.org/drawingml/2006/table">
            <a:tbl>
              <a:tblPr/>
              <a:tblGrid>
                <a:gridCol w="274281">
                  <a:extLst>
                    <a:ext uri="{9D8B030D-6E8A-4147-A177-3AD203B41FA5}">
                      <a16:colId xmlns:a16="http://schemas.microsoft.com/office/drawing/2014/main" val="736108747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719376293"/>
                    </a:ext>
                  </a:extLst>
                </a:gridCol>
                <a:gridCol w="274281">
                  <a:extLst>
                    <a:ext uri="{9D8B030D-6E8A-4147-A177-3AD203B41FA5}">
                      <a16:colId xmlns:a16="http://schemas.microsoft.com/office/drawing/2014/main" val="3012848185"/>
                    </a:ext>
                  </a:extLst>
                </a:gridCol>
                <a:gridCol w="3093874">
                  <a:extLst>
                    <a:ext uri="{9D8B030D-6E8A-4147-A177-3AD203B41FA5}">
                      <a16:colId xmlns:a16="http://schemas.microsoft.com/office/drawing/2014/main" val="1090050504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3999297883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512815375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2000420891"/>
                    </a:ext>
                  </a:extLst>
                </a:gridCol>
                <a:gridCol w="735070">
                  <a:extLst>
                    <a:ext uri="{9D8B030D-6E8A-4147-A177-3AD203B41FA5}">
                      <a16:colId xmlns:a16="http://schemas.microsoft.com/office/drawing/2014/main" val="4140369309"/>
                    </a:ext>
                  </a:extLst>
                </a:gridCol>
                <a:gridCol w="669242">
                  <a:extLst>
                    <a:ext uri="{9D8B030D-6E8A-4147-A177-3AD203B41FA5}">
                      <a16:colId xmlns:a16="http://schemas.microsoft.com/office/drawing/2014/main" val="343706956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49941207"/>
                    </a:ext>
                  </a:extLst>
                </a:gridCol>
              </a:tblGrid>
              <a:tr h="149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16801"/>
                  </a:ext>
                </a:extLst>
              </a:tr>
              <a:tr h="457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08497"/>
                  </a:ext>
                </a:extLst>
              </a:tr>
              <a:tr h="195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6.655.384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-112.925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5.995.192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90070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4.176.296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94269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47813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34943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50055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540358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38371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00865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26155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46516"/>
                  </a:ext>
                </a:extLst>
              </a:tr>
              <a:tr h="1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4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0283EC-07DB-4F5A-9C4E-DF14EB698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2625"/>
              </p:ext>
            </p:extLst>
          </p:nvPr>
        </p:nvGraphicFramePr>
        <p:xfrm>
          <a:off x="487996" y="1772816"/>
          <a:ext cx="8143368" cy="3456382"/>
        </p:xfrm>
        <a:graphic>
          <a:graphicData uri="http://schemas.openxmlformats.org/drawingml/2006/table">
            <a:tbl>
              <a:tblPr/>
              <a:tblGrid>
                <a:gridCol w="266122">
                  <a:extLst>
                    <a:ext uri="{9D8B030D-6E8A-4147-A177-3AD203B41FA5}">
                      <a16:colId xmlns:a16="http://schemas.microsoft.com/office/drawing/2014/main" val="2812437467"/>
                    </a:ext>
                  </a:extLst>
                </a:gridCol>
                <a:gridCol w="266122">
                  <a:extLst>
                    <a:ext uri="{9D8B030D-6E8A-4147-A177-3AD203B41FA5}">
                      <a16:colId xmlns:a16="http://schemas.microsoft.com/office/drawing/2014/main" val="959332785"/>
                    </a:ext>
                  </a:extLst>
                </a:gridCol>
                <a:gridCol w="266122">
                  <a:extLst>
                    <a:ext uri="{9D8B030D-6E8A-4147-A177-3AD203B41FA5}">
                      <a16:colId xmlns:a16="http://schemas.microsoft.com/office/drawing/2014/main" val="2686467178"/>
                    </a:ext>
                  </a:extLst>
                </a:gridCol>
                <a:gridCol w="3204122">
                  <a:extLst>
                    <a:ext uri="{9D8B030D-6E8A-4147-A177-3AD203B41FA5}">
                      <a16:colId xmlns:a16="http://schemas.microsoft.com/office/drawing/2014/main" val="386982054"/>
                    </a:ext>
                  </a:extLst>
                </a:gridCol>
                <a:gridCol w="713211">
                  <a:extLst>
                    <a:ext uri="{9D8B030D-6E8A-4147-A177-3AD203B41FA5}">
                      <a16:colId xmlns:a16="http://schemas.microsoft.com/office/drawing/2014/main" val="2276138953"/>
                    </a:ext>
                  </a:extLst>
                </a:gridCol>
                <a:gridCol w="713211">
                  <a:extLst>
                    <a:ext uri="{9D8B030D-6E8A-4147-A177-3AD203B41FA5}">
                      <a16:colId xmlns:a16="http://schemas.microsoft.com/office/drawing/2014/main" val="870982911"/>
                    </a:ext>
                  </a:extLst>
                </a:gridCol>
                <a:gridCol w="713211">
                  <a:extLst>
                    <a:ext uri="{9D8B030D-6E8A-4147-A177-3AD203B41FA5}">
                      <a16:colId xmlns:a16="http://schemas.microsoft.com/office/drawing/2014/main" val="206663023"/>
                    </a:ext>
                  </a:extLst>
                </a:gridCol>
                <a:gridCol w="713211">
                  <a:extLst>
                    <a:ext uri="{9D8B030D-6E8A-4147-A177-3AD203B41FA5}">
                      <a16:colId xmlns:a16="http://schemas.microsoft.com/office/drawing/2014/main" val="2413176061"/>
                    </a:ext>
                  </a:extLst>
                </a:gridCol>
                <a:gridCol w="649340">
                  <a:extLst>
                    <a:ext uri="{9D8B030D-6E8A-4147-A177-3AD203B41FA5}">
                      <a16:colId xmlns:a16="http://schemas.microsoft.com/office/drawing/2014/main" val="2657940073"/>
                    </a:ext>
                  </a:extLst>
                </a:gridCol>
                <a:gridCol w="638696">
                  <a:extLst>
                    <a:ext uri="{9D8B030D-6E8A-4147-A177-3AD203B41FA5}">
                      <a16:colId xmlns:a16="http://schemas.microsoft.com/office/drawing/2014/main" val="3325795044"/>
                    </a:ext>
                  </a:extLst>
                </a:gridCol>
              </a:tblGrid>
              <a:tr h="136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386423"/>
                  </a:ext>
                </a:extLst>
              </a:tr>
              <a:tr h="417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041940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416.642.653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4.122.517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404.735.274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261399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292.386.041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293.318.444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932.403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288.195.537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81880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37.337.316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37.438.404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101.088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37.436.001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55399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13.783.912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2530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82081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1619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- Servicios Locales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17.072.135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17.173.223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101.088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17.170.820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28575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255.048.725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255.880.040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250.759.536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419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249.947.738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144301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las Municipalidades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831.325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811.798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8117980,0%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133569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113.348.623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099579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62.548.627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20464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28.958.217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446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 JUNAEB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1845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- Servicios Locales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4.294.670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11791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50.799.996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40155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48.929.720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95458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de Establecimientos de Educación Técnico - Profesional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1.870.276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55280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39738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74027"/>
                  </a:ext>
                </a:extLst>
              </a:tr>
              <a:tr h="13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2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240669-8538-4FE3-86E5-5726C7709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354"/>
              </p:ext>
            </p:extLst>
          </p:nvPr>
        </p:nvGraphicFramePr>
        <p:xfrm>
          <a:off x="500065" y="1868116"/>
          <a:ext cx="8131298" cy="1344859"/>
        </p:xfrm>
        <a:graphic>
          <a:graphicData uri="http://schemas.openxmlformats.org/drawingml/2006/table">
            <a:tbl>
              <a:tblPr/>
              <a:tblGrid>
                <a:gridCol w="272497">
                  <a:extLst>
                    <a:ext uri="{9D8B030D-6E8A-4147-A177-3AD203B41FA5}">
                      <a16:colId xmlns:a16="http://schemas.microsoft.com/office/drawing/2014/main" val="1693040338"/>
                    </a:ext>
                  </a:extLst>
                </a:gridCol>
                <a:gridCol w="272497">
                  <a:extLst>
                    <a:ext uri="{9D8B030D-6E8A-4147-A177-3AD203B41FA5}">
                      <a16:colId xmlns:a16="http://schemas.microsoft.com/office/drawing/2014/main" val="255108312"/>
                    </a:ext>
                  </a:extLst>
                </a:gridCol>
                <a:gridCol w="272497">
                  <a:extLst>
                    <a:ext uri="{9D8B030D-6E8A-4147-A177-3AD203B41FA5}">
                      <a16:colId xmlns:a16="http://schemas.microsoft.com/office/drawing/2014/main" val="405414412"/>
                    </a:ext>
                  </a:extLst>
                </a:gridCol>
                <a:gridCol w="3073760">
                  <a:extLst>
                    <a:ext uri="{9D8B030D-6E8A-4147-A177-3AD203B41FA5}">
                      <a16:colId xmlns:a16="http://schemas.microsoft.com/office/drawing/2014/main" val="4129819562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1270023115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3395869515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477936911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2764916396"/>
                    </a:ext>
                  </a:extLst>
                </a:gridCol>
                <a:gridCol w="664891">
                  <a:extLst>
                    <a:ext uri="{9D8B030D-6E8A-4147-A177-3AD203B41FA5}">
                      <a16:colId xmlns:a16="http://schemas.microsoft.com/office/drawing/2014/main" val="4172927386"/>
                    </a:ext>
                  </a:extLst>
                </a:gridCol>
                <a:gridCol w="653992">
                  <a:extLst>
                    <a:ext uri="{9D8B030D-6E8A-4147-A177-3AD203B41FA5}">
                      <a16:colId xmlns:a16="http://schemas.microsoft.com/office/drawing/2014/main" val="3552249514"/>
                    </a:ext>
                  </a:extLst>
                </a:gridCol>
              </a:tblGrid>
              <a:tr h="160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573846"/>
                  </a:ext>
                </a:extLst>
              </a:tr>
              <a:tr h="491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500674"/>
                  </a:ext>
                </a:extLst>
              </a:tr>
              <a:tr h="210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78109"/>
                  </a:ext>
                </a:extLst>
              </a:tr>
              <a:tr h="16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07642"/>
                  </a:ext>
                </a:extLst>
              </a:tr>
              <a:tr h="16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11509"/>
                  </a:ext>
                </a:extLst>
              </a:tr>
              <a:tr h="16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6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9A2236-AC81-4818-80A7-942C9174E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10869"/>
              </p:ext>
            </p:extLst>
          </p:nvPr>
        </p:nvGraphicFramePr>
        <p:xfrm>
          <a:off x="488489" y="1772816"/>
          <a:ext cx="8142873" cy="2880317"/>
        </p:xfrm>
        <a:graphic>
          <a:graphicData uri="http://schemas.openxmlformats.org/drawingml/2006/table">
            <a:tbl>
              <a:tblPr/>
              <a:tblGrid>
                <a:gridCol w="272885">
                  <a:extLst>
                    <a:ext uri="{9D8B030D-6E8A-4147-A177-3AD203B41FA5}">
                      <a16:colId xmlns:a16="http://schemas.microsoft.com/office/drawing/2014/main" val="1670745544"/>
                    </a:ext>
                  </a:extLst>
                </a:gridCol>
                <a:gridCol w="272885">
                  <a:extLst>
                    <a:ext uri="{9D8B030D-6E8A-4147-A177-3AD203B41FA5}">
                      <a16:colId xmlns:a16="http://schemas.microsoft.com/office/drawing/2014/main" val="2167243856"/>
                    </a:ext>
                  </a:extLst>
                </a:gridCol>
                <a:gridCol w="272885">
                  <a:extLst>
                    <a:ext uri="{9D8B030D-6E8A-4147-A177-3AD203B41FA5}">
                      <a16:colId xmlns:a16="http://schemas.microsoft.com/office/drawing/2014/main" val="4033034517"/>
                    </a:ext>
                  </a:extLst>
                </a:gridCol>
                <a:gridCol w="3078137">
                  <a:extLst>
                    <a:ext uri="{9D8B030D-6E8A-4147-A177-3AD203B41FA5}">
                      <a16:colId xmlns:a16="http://schemas.microsoft.com/office/drawing/2014/main" val="3232549735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1751685614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3895484830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1232148027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1375090909"/>
                    </a:ext>
                  </a:extLst>
                </a:gridCol>
                <a:gridCol w="665838">
                  <a:extLst>
                    <a:ext uri="{9D8B030D-6E8A-4147-A177-3AD203B41FA5}">
                      <a16:colId xmlns:a16="http://schemas.microsoft.com/office/drawing/2014/main" val="232703497"/>
                    </a:ext>
                  </a:extLst>
                </a:gridCol>
                <a:gridCol w="654923">
                  <a:extLst>
                    <a:ext uri="{9D8B030D-6E8A-4147-A177-3AD203B41FA5}">
                      <a16:colId xmlns:a16="http://schemas.microsoft.com/office/drawing/2014/main" val="1446669201"/>
                    </a:ext>
                  </a:extLst>
                </a:gridCol>
              </a:tblGrid>
              <a:tr h="148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612096"/>
                  </a:ext>
                </a:extLst>
              </a:tr>
              <a:tr h="456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28006"/>
                  </a:ext>
                </a:extLst>
              </a:tr>
              <a:tr h="195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27195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2.658.433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36220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-401.691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40025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-2.256.742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93261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64341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66636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73422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585281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21497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17582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33295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47618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52032"/>
                  </a:ext>
                </a:extLst>
              </a:tr>
              <a:tr h="14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253181"/>
                  </a:ext>
                </a:extLst>
              </a:tr>
              <a:tr h="143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A9E259-B053-4680-909B-7973EC1F6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09011"/>
              </p:ext>
            </p:extLst>
          </p:nvPr>
        </p:nvGraphicFramePr>
        <p:xfrm>
          <a:off x="500065" y="1838412"/>
          <a:ext cx="8131298" cy="3246774"/>
        </p:xfrm>
        <a:graphic>
          <a:graphicData uri="http://schemas.openxmlformats.org/drawingml/2006/table">
            <a:tbl>
              <a:tblPr/>
              <a:tblGrid>
                <a:gridCol w="272497">
                  <a:extLst>
                    <a:ext uri="{9D8B030D-6E8A-4147-A177-3AD203B41FA5}">
                      <a16:colId xmlns:a16="http://schemas.microsoft.com/office/drawing/2014/main" val="1034029331"/>
                    </a:ext>
                  </a:extLst>
                </a:gridCol>
                <a:gridCol w="272497">
                  <a:extLst>
                    <a:ext uri="{9D8B030D-6E8A-4147-A177-3AD203B41FA5}">
                      <a16:colId xmlns:a16="http://schemas.microsoft.com/office/drawing/2014/main" val="3415786150"/>
                    </a:ext>
                  </a:extLst>
                </a:gridCol>
                <a:gridCol w="272497">
                  <a:extLst>
                    <a:ext uri="{9D8B030D-6E8A-4147-A177-3AD203B41FA5}">
                      <a16:colId xmlns:a16="http://schemas.microsoft.com/office/drawing/2014/main" val="957696649"/>
                    </a:ext>
                  </a:extLst>
                </a:gridCol>
                <a:gridCol w="3073760">
                  <a:extLst>
                    <a:ext uri="{9D8B030D-6E8A-4147-A177-3AD203B41FA5}">
                      <a16:colId xmlns:a16="http://schemas.microsoft.com/office/drawing/2014/main" val="4276169130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725365175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865004847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222826276"/>
                    </a:ext>
                  </a:extLst>
                </a:gridCol>
                <a:gridCol w="730291">
                  <a:extLst>
                    <a:ext uri="{9D8B030D-6E8A-4147-A177-3AD203B41FA5}">
                      <a16:colId xmlns:a16="http://schemas.microsoft.com/office/drawing/2014/main" val="2853818721"/>
                    </a:ext>
                  </a:extLst>
                </a:gridCol>
                <a:gridCol w="664891">
                  <a:extLst>
                    <a:ext uri="{9D8B030D-6E8A-4147-A177-3AD203B41FA5}">
                      <a16:colId xmlns:a16="http://schemas.microsoft.com/office/drawing/2014/main" val="2220325669"/>
                    </a:ext>
                  </a:extLst>
                </a:gridCol>
                <a:gridCol w="653992">
                  <a:extLst>
                    <a:ext uri="{9D8B030D-6E8A-4147-A177-3AD203B41FA5}">
                      <a16:colId xmlns:a16="http://schemas.microsoft.com/office/drawing/2014/main" val="1921042055"/>
                    </a:ext>
                  </a:extLst>
                </a:gridCol>
              </a:tblGrid>
              <a:tr h="133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754447"/>
                  </a:ext>
                </a:extLst>
              </a:tr>
              <a:tr h="4079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90040"/>
                  </a:ext>
                </a:extLst>
              </a:tr>
              <a:tr h="174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64.239.701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57.132.150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68749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40.934.739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48.670.386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7.735.647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46.916.169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44815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16.727.007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-16.727.007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494137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8.600.128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-8.600.128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77145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15.607.604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-15.607.604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42387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10.195.093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8.216.682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-1.978.411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6.124.990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72096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98888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551878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48513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13886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40000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99341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3803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11607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94083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85927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70786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25415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55990"/>
                  </a:ext>
                </a:extLst>
              </a:tr>
              <a:tr h="133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4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3129760-0E04-45F3-ABBF-938B0F01D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264" y="1694537"/>
            <a:ext cx="6532392" cy="375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8E2EAC-0250-484B-B074-D05557AB1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52081"/>
              </p:ext>
            </p:extLst>
          </p:nvPr>
        </p:nvGraphicFramePr>
        <p:xfrm>
          <a:off x="494552" y="1862404"/>
          <a:ext cx="8136811" cy="1710615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4226360385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2340617091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526864880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1685677166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2792983197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1810598711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627274508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58687368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2441671642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2189521878"/>
                    </a:ext>
                  </a:extLst>
                </a:gridCol>
              </a:tblGrid>
              <a:tr h="1382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281185"/>
                  </a:ext>
                </a:extLst>
              </a:tr>
              <a:tr h="423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8637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03493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2.117.520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0469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22222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57204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319754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9638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58867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72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F91ABD-E8C5-4821-8E9F-878E9014B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37573"/>
              </p:ext>
            </p:extLst>
          </p:nvPr>
        </p:nvGraphicFramePr>
        <p:xfrm>
          <a:off x="430173" y="1862412"/>
          <a:ext cx="8201189" cy="2934744"/>
        </p:xfrm>
        <a:graphic>
          <a:graphicData uri="http://schemas.openxmlformats.org/drawingml/2006/table">
            <a:tbl>
              <a:tblPr/>
              <a:tblGrid>
                <a:gridCol w="274839">
                  <a:extLst>
                    <a:ext uri="{9D8B030D-6E8A-4147-A177-3AD203B41FA5}">
                      <a16:colId xmlns:a16="http://schemas.microsoft.com/office/drawing/2014/main" val="2543198020"/>
                    </a:ext>
                  </a:extLst>
                </a:gridCol>
                <a:gridCol w="274839">
                  <a:extLst>
                    <a:ext uri="{9D8B030D-6E8A-4147-A177-3AD203B41FA5}">
                      <a16:colId xmlns:a16="http://schemas.microsoft.com/office/drawing/2014/main" val="3681535154"/>
                    </a:ext>
                  </a:extLst>
                </a:gridCol>
                <a:gridCol w="274839">
                  <a:extLst>
                    <a:ext uri="{9D8B030D-6E8A-4147-A177-3AD203B41FA5}">
                      <a16:colId xmlns:a16="http://schemas.microsoft.com/office/drawing/2014/main" val="3197353545"/>
                    </a:ext>
                  </a:extLst>
                </a:gridCol>
                <a:gridCol w="3100181">
                  <a:extLst>
                    <a:ext uri="{9D8B030D-6E8A-4147-A177-3AD203B41FA5}">
                      <a16:colId xmlns:a16="http://schemas.microsoft.com/office/drawing/2014/main" val="2369022306"/>
                    </a:ext>
                  </a:extLst>
                </a:gridCol>
                <a:gridCol w="736568">
                  <a:extLst>
                    <a:ext uri="{9D8B030D-6E8A-4147-A177-3AD203B41FA5}">
                      <a16:colId xmlns:a16="http://schemas.microsoft.com/office/drawing/2014/main" val="3860667587"/>
                    </a:ext>
                  </a:extLst>
                </a:gridCol>
                <a:gridCol w="736568">
                  <a:extLst>
                    <a:ext uri="{9D8B030D-6E8A-4147-A177-3AD203B41FA5}">
                      <a16:colId xmlns:a16="http://schemas.microsoft.com/office/drawing/2014/main" val="2890600502"/>
                    </a:ext>
                  </a:extLst>
                </a:gridCol>
                <a:gridCol w="736568">
                  <a:extLst>
                    <a:ext uri="{9D8B030D-6E8A-4147-A177-3AD203B41FA5}">
                      <a16:colId xmlns:a16="http://schemas.microsoft.com/office/drawing/2014/main" val="2364689752"/>
                    </a:ext>
                  </a:extLst>
                </a:gridCol>
                <a:gridCol w="736568">
                  <a:extLst>
                    <a:ext uri="{9D8B030D-6E8A-4147-A177-3AD203B41FA5}">
                      <a16:colId xmlns:a16="http://schemas.microsoft.com/office/drawing/2014/main" val="2008537331"/>
                    </a:ext>
                  </a:extLst>
                </a:gridCol>
                <a:gridCol w="670606">
                  <a:extLst>
                    <a:ext uri="{9D8B030D-6E8A-4147-A177-3AD203B41FA5}">
                      <a16:colId xmlns:a16="http://schemas.microsoft.com/office/drawing/2014/main" val="1290071785"/>
                    </a:ext>
                  </a:extLst>
                </a:gridCol>
                <a:gridCol w="659613">
                  <a:extLst>
                    <a:ext uri="{9D8B030D-6E8A-4147-A177-3AD203B41FA5}">
                      <a16:colId xmlns:a16="http://schemas.microsoft.com/office/drawing/2014/main" val="3979849062"/>
                    </a:ext>
                  </a:extLst>
                </a:gridCol>
              </a:tblGrid>
              <a:tr h="137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2463"/>
                  </a:ext>
                </a:extLst>
              </a:tr>
              <a:tr h="420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09425"/>
                  </a:ext>
                </a:extLst>
              </a:tr>
              <a:tr h="180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39.221.805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2.320.765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36.949.986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45006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26.953.925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30.784.508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30.662.915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04987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8.406.525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4.792.610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-3.613.915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4.607.321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34957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6999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34184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870530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04097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00791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81481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503610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89334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66388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95686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77698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4878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034932"/>
                  </a:ext>
                </a:extLst>
              </a:tr>
              <a:tr h="13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27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55EC64-247D-4BF1-9017-7DCCC0289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50157"/>
              </p:ext>
            </p:extLst>
          </p:nvPr>
        </p:nvGraphicFramePr>
        <p:xfrm>
          <a:off x="494552" y="1772816"/>
          <a:ext cx="8136811" cy="2376259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392503493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606142524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1204275161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704956901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4054310562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2349666642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794686035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842116955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2930241806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4061977968"/>
                    </a:ext>
                  </a:extLst>
                </a:gridCol>
              </a:tblGrid>
              <a:tr h="145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56191"/>
                  </a:ext>
                </a:extLst>
              </a:tr>
              <a:tr h="444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52069"/>
                  </a:ext>
                </a:extLst>
              </a:tr>
              <a:tr h="190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2.330.522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551922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70778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54812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03390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32170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946959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971046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11670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0370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06435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3439"/>
                  </a:ext>
                </a:extLst>
              </a:tr>
              <a:tr h="14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0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EEAC23-BBE4-42CC-997A-126D66BC0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06169"/>
              </p:ext>
            </p:extLst>
          </p:nvPr>
        </p:nvGraphicFramePr>
        <p:xfrm>
          <a:off x="484226" y="1853268"/>
          <a:ext cx="8147136" cy="3015884"/>
        </p:xfrm>
        <a:graphic>
          <a:graphicData uri="http://schemas.openxmlformats.org/drawingml/2006/table">
            <a:tbl>
              <a:tblPr/>
              <a:tblGrid>
                <a:gridCol w="273028">
                  <a:extLst>
                    <a:ext uri="{9D8B030D-6E8A-4147-A177-3AD203B41FA5}">
                      <a16:colId xmlns:a16="http://schemas.microsoft.com/office/drawing/2014/main" val="256800710"/>
                    </a:ext>
                  </a:extLst>
                </a:gridCol>
                <a:gridCol w="273028">
                  <a:extLst>
                    <a:ext uri="{9D8B030D-6E8A-4147-A177-3AD203B41FA5}">
                      <a16:colId xmlns:a16="http://schemas.microsoft.com/office/drawing/2014/main" val="1485864530"/>
                    </a:ext>
                  </a:extLst>
                </a:gridCol>
                <a:gridCol w="273028">
                  <a:extLst>
                    <a:ext uri="{9D8B030D-6E8A-4147-A177-3AD203B41FA5}">
                      <a16:colId xmlns:a16="http://schemas.microsoft.com/office/drawing/2014/main" val="3568706091"/>
                    </a:ext>
                  </a:extLst>
                </a:gridCol>
                <a:gridCol w="3079748">
                  <a:extLst>
                    <a:ext uri="{9D8B030D-6E8A-4147-A177-3AD203B41FA5}">
                      <a16:colId xmlns:a16="http://schemas.microsoft.com/office/drawing/2014/main" val="1493251161"/>
                    </a:ext>
                  </a:extLst>
                </a:gridCol>
                <a:gridCol w="731713">
                  <a:extLst>
                    <a:ext uri="{9D8B030D-6E8A-4147-A177-3AD203B41FA5}">
                      <a16:colId xmlns:a16="http://schemas.microsoft.com/office/drawing/2014/main" val="1281635641"/>
                    </a:ext>
                  </a:extLst>
                </a:gridCol>
                <a:gridCol w="731713">
                  <a:extLst>
                    <a:ext uri="{9D8B030D-6E8A-4147-A177-3AD203B41FA5}">
                      <a16:colId xmlns:a16="http://schemas.microsoft.com/office/drawing/2014/main" val="2232485302"/>
                    </a:ext>
                  </a:extLst>
                </a:gridCol>
                <a:gridCol w="731713">
                  <a:extLst>
                    <a:ext uri="{9D8B030D-6E8A-4147-A177-3AD203B41FA5}">
                      <a16:colId xmlns:a16="http://schemas.microsoft.com/office/drawing/2014/main" val="761665335"/>
                    </a:ext>
                  </a:extLst>
                </a:gridCol>
                <a:gridCol w="731713">
                  <a:extLst>
                    <a:ext uri="{9D8B030D-6E8A-4147-A177-3AD203B41FA5}">
                      <a16:colId xmlns:a16="http://schemas.microsoft.com/office/drawing/2014/main" val="3471965489"/>
                    </a:ext>
                  </a:extLst>
                </a:gridCol>
                <a:gridCol w="666186">
                  <a:extLst>
                    <a:ext uri="{9D8B030D-6E8A-4147-A177-3AD203B41FA5}">
                      <a16:colId xmlns:a16="http://schemas.microsoft.com/office/drawing/2014/main" val="2439716348"/>
                    </a:ext>
                  </a:extLst>
                </a:gridCol>
                <a:gridCol w="655266">
                  <a:extLst>
                    <a:ext uri="{9D8B030D-6E8A-4147-A177-3AD203B41FA5}">
                      <a16:colId xmlns:a16="http://schemas.microsoft.com/office/drawing/2014/main" val="1880270538"/>
                    </a:ext>
                  </a:extLst>
                </a:gridCol>
              </a:tblGrid>
              <a:tr h="141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937137"/>
                  </a:ext>
                </a:extLst>
              </a:tr>
              <a:tr h="432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533395"/>
                  </a:ext>
                </a:extLst>
              </a:tr>
              <a:tr h="185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38.731.148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36.623.128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86275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23.896.064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29.697.012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5.800.948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29.502.287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58819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9.039.583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-3.734.464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4.494.031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43682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244154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885028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377841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22237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01522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650106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80816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8144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3116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18653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-1.801.656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028700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-1.801.656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55676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655"/>
                  </a:ext>
                </a:extLst>
              </a:tr>
              <a:tr h="141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43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36E8B4-2735-4938-82D3-9922A2AF0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596974"/>
              </p:ext>
            </p:extLst>
          </p:nvPr>
        </p:nvGraphicFramePr>
        <p:xfrm>
          <a:off x="467545" y="1874940"/>
          <a:ext cx="8163817" cy="1914096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2614590238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285713299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4256618051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3711547037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599543352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218680872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271195297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621340485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2148752198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502895365"/>
                    </a:ext>
                  </a:extLst>
                </a:gridCol>
              </a:tblGrid>
              <a:tr h="143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611885"/>
                  </a:ext>
                </a:extLst>
              </a:tr>
              <a:tr h="438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82312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2655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1.977.741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441532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03780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92112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442699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914459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851464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56423"/>
                  </a:ext>
                </a:extLst>
              </a:tr>
              <a:tr h="14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00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4F3E54-F4B6-4920-9408-CBE58AEBC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11710"/>
              </p:ext>
            </p:extLst>
          </p:nvPr>
        </p:nvGraphicFramePr>
        <p:xfrm>
          <a:off x="467545" y="1874941"/>
          <a:ext cx="8163817" cy="2706182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2398579327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1625771148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3401650722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92298029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7651084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692241078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94865966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151988832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1880001805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3005056283"/>
                    </a:ext>
                  </a:extLst>
                </a:gridCol>
              </a:tblGrid>
              <a:tr h="139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2998"/>
                  </a:ext>
                </a:extLst>
              </a:tr>
              <a:tr h="427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84426"/>
                  </a:ext>
                </a:extLst>
              </a:tr>
              <a:tr h="183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36.223.926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32.878.111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77643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19.930.610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26.467.487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26.019.827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26400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8.190.835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7.363.662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-827.173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5.987.630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7546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35857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42271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33547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00911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44958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05662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8156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89.042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922606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658965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05914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-584.300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23182"/>
                  </a:ext>
                </a:extLst>
              </a:tr>
              <a:tr h="13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-584.300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2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8906FD-DC2C-47CC-9621-13B60953F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39770"/>
              </p:ext>
            </p:extLst>
          </p:nvPr>
        </p:nvGraphicFramePr>
        <p:xfrm>
          <a:off x="494552" y="1868116"/>
          <a:ext cx="8136811" cy="1992933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3985840917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4136042938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4203101089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1599905231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548861356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462488772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031258146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770101696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1222362896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828762589"/>
                    </a:ext>
                  </a:extLst>
                </a:gridCol>
              </a:tblGrid>
              <a:tr h="138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354001"/>
                  </a:ext>
                </a:extLst>
              </a:tr>
              <a:tr h="424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17613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4998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90518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606522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435316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408478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55412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33872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08615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88775"/>
                  </a:ext>
                </a:extLst>
              </a:tr>
              <a:tr h="138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2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20BF4A-E47F-4844-AD13-3EF96397C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70694"/>
              </p:ext>
            </p:extLst>
          </p:nvPr>
        </p:nvGraphicFramePr>
        <p:xfrm>
          <a:off x="494552" y="1583619"/>
          <a:ext cx="8192249" cy="2133409"/>
        </p:xfrm>
        <a:graphic>
          <a:graphicData uri="http://schemas.openxmlformats.org/drawingml/2006/table">
            <a:tbl>
              <a:tblPr/>
              <a:tblGrid>
                <a:gridCol w="274540">
                  <a:extLst>
                    <a:ext uri="{9D8B030D-6E8A-4147-A177-3AD203B41FA5}">
                      <a16:colId xmlns:a16="http://schemas.microsoft.com/office/drawing/2014/main" val="3023305616"/>
                    </a:ext>
                  </a:extLst>
                </a:gridCol>
                <a:gridCol w="274540">
                  <a:extLst>
                    <a:ext uri="{9D8B030D-6E8A-4147-A177-3AD203B41FA5}">
                      <a16:colId xmlns:a16="http://schemas.microsoft.com/office/drawing/2014/main" val="4192335432"/>
                    </a:ext>
                  </a:extLst>
                </a:gridCol>
                <a:gridCol w="274540">
                  <a:extLst>
                    <a:ext uri="{9D8B030D-6E8A-4147-A177-3AD203B41FA5}">
                      <a16:colId xmlns:a16="http://schemas.microsoft.com/office/drawing/2014/main" val="1322873596"/>
                    </a:ext>
                  </a:extLst>
                </a:gridCol>
                <a:gridCol w="3096800">
                  <a:extLst>
                    <a:ext uri="{9D8B030D-6E8A-4147-A177-3AD203B41FA5}">
                      <a16:colId xmlns:a16="http://schemas.microsoft.com/office/drawing/2014/main" val="856956930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723432375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2769204834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1686753394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236326034"/>
                    </a:ext>
                  </a:extLst>
                </a:gridCol>
                <a:gridCol w="669875">
                  <a:extLst>
                    <a:ext uri="{9D8B030D-6E8A-4147-A177-3AD203B41FA5}">
                      <a16:colId xmlns:a16="http://schemas.microsoft.com/office/drawing/2014/main" val="550521973"/>
                    </a:ext>
                  </a:extLst>
                </a:gridCol>
                <a:gridCol w="658894">
                  <a:extLst>
                    <a:ext uri="{9D8B030D-6E8A-4147-A177-3AD203B41FA5}">
                      <a16:colId xmlns:a16="http://schemas.microsoft.com/office/drawing/2014/main" val="4023430869"/>
                    </a:ext>
                  </a:extLst>
                </a:gridCol>
              </a:tblGrid>
              <a:tr h="148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524853"/>
                  </a:ext>
                </a:extLst>
              </a:tr>
              <a:tr h="454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652639"/>
                  </a:ext>
                </a:extLst>
              </a:tr>
              <a:tr h="194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78837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64372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85832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0075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77450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9386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8947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80630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68942"/>
                  </a:ext>
                </a:extLst>
              </a:tr>
              <a:tr h="14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1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25F39E-B974-4F83-93D5-49D574CF8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82365"/>
              </p:ext>
            </p:extLst>
          </p:nvPr>
        </p:nvGraphicFramePr>
        <p:xfrm>
          <a:off x="494552" y="1826399"/>
          <a:ext cx="8136811" cy="2034649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3841099450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54750138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533742139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4159497129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1341727726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1043015430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2766048265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880199205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407087909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4246518533"/>
                    </a:ext>
                  </a:extLst>
                </a:gridCol>
              </a:tblGrid>
              <a:tr h="141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99261"/>
                  </a:ext>
                </a:extLst>
              </a:tr>
              <a:tr h="433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92138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722.619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31129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20962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2401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39786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170475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75293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05309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02636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615467"/>
                  </a:ext>
                </a:extLst>
              </a:tr>
              <a:tr h="14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35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01: SUBSECRETARÍA DE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DB0160-1BC0-4A1F-B01C-1B7E7E455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89850"/>
              </p:ext>
            </p:extLst>
          </p:nvPr>
        </p:nvGraphicFramePr>
        <p:xfrm>
          <a:off x="494552" y="1848692"/>
          <a:ext cx="8136811" cy="2228376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114497164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3078221247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3918664784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478403564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859069920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4254402391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760327547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1928094537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1433444894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3012387063"/>
                    </a:ext>
                  </a:extLst>
                </a:gridCol>
              </a:tblGrid>
              <a:tr h="136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8195"/>
                  </a:ext>
                </a:extLst>
              </a:tr>
              <a:tr h="416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7509"/>
                  </a:ext>
                </a:extLst>
              </a:tr>
              <a:tr h="178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6255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637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9604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716613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80873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29864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160227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11917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87043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10850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26813"/>
                  </a:ext>
                </a:extLst>
              </a:tr>
              <a:tr h="13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004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56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7F489A8-EA13-4F7A-8382-A70B5717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59550"/>
              </p:ext>
            </p:extLst>
          </p:nvPr>
        </p:nvGraphicFramePr>
        <p:xfrm>
          <a:off x="539552" y="1628800"/>
          <a:ext cx="8085583" cy="2520280"/>
        </p:xfrm>
        <a:graphic>
          <a:graphicData uri="http://schemas.openxmlformats.org/drawingml/2006/table">
            <a:tbl>
              <a:tblPr/>
              <a:tblGrid>
                <a:gridCol w="717807">
                  <a:extLst>
                    <a:ext uri="{9D8B030D-6E8A-4147-A177-3AD203B41FA5}">
                      <a16:colId xmlns:a16="http://schemas.microsoft.com/office/drawing/2014/main" val="3476175182"/>
                    </a:ext>
                  </a:extLst>
                </a:gridCol>
                <a:gridCol w="2891737">
                  <a:extLst>
                    <a:ext uri="{9D8B030D-6E8A-4147-A177-3AD203B41FA5}">
                      <a16:colId xmlns:a16="http://schemas.microsoft.com/office/drawing/2014/main" val="2023803643"/>
                    </a:ext>
                  </a:extLst>
                </a:gridCol>
                <a:gridCol w="881877">
                  <a:extLst>
                    <a:ext uri="{9D8B030D-6E8A-4147-A177-3AD203B41FA5}">
                      <a16:colId xmlns:a16="http://schemas.microsoft.com/office/drawing/2014/main" val="1185830685"/>
                    </a:ext>
                  </a:extLst>
                </a:gridCol>
                <a:gridCol w="884441">
                  <a:extLst>
                    <a:ext uri="{9D8B030D-6E8A-4147-A177-3AD203B41FA5}">
                      <a16:colId xmlns:a16="http://schemas.microsoft.com/office/drawing/2014/main" val="1406760271"/>
                    </a:ext>
                  </a:extLst>
                </a:gridCol>
                <a:gridCol w="728062">
                  <a:extLst>
                    <a:ext uri="{9D8B030D-6E8A-4147-A177-3AD203B41FA5}">
                      <a16:colId xmlns:a16="http://schemas.microsoft.com/office/drawing/2014/main" val="971749617"/>
                    </a:ext>
                  </a:extLst>
                </a:gridCol>
                <a:gridCol w="730625">
                  <a:extLst>
                    <a:ext uri="{9D8B030D-6E8A-4147-A177-3AD203B41FA5}">
                      <a16:colId xmlns:a16="http://schemas.microsoft.com/office/drawing/2014/main" val="3668968688"/>
                    </a:ext>
                  </a:extLst>
                </a:gridCol>
                <a:gridCol w="625517">
                  <a:extLst>
                    <a:ext uri="{9D8B030D-6E8A-4147-A177-3AD203B41FA5}">
                      <a16:colId xmlns:a16="http://schemas.microsoft.com/office/drawing/2014/main" val="383925486"/>
                    </a:ext>
                  </a:extLst>
                </a:gridCol>
                <a:gridCol w="625517">
                  <a:extLst>
                    <a:ext uri="{9D8B030D-6E8A-4147-A177-3AD203B41FA5}">
                      <a16:colId xmlns:a16="http://schemas.microsoft.com/office/drawing/2014/main" val="1145533652"/>
                    </a:ext>
                  </a:extLst>
                </a:gridCol>
              </a:tblGrid>
              <a:tr h="1390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383018"/>
                  </a:ext>
                </a:extLst>
              </a:tr>
              <a:tr h="42584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56296"/>
                  </a:ext>
                </a:extLst>
              </a:tr>
              <a:tr h="14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11.530.685.125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11.830.725.716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300.040.591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11.239.716.279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5807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525.570.842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570.433.354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44.862.512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552.523.077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53727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115.246.143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105.357.852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-9.888.291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97.391.169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24972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13.899.261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20.081.180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6.181.919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15.904.217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358513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9.826.744.368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9.807.874.968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-18.869.400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9.563.684.383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93085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144.431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8.949.882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8.805.451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8.865.942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6138,5%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87963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3.487.698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3.466.665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3.604.885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17139,2%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827816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12.628.602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16.064.777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3.436.175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13.151.526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4156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420.992.077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894009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84.778.025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55.189.332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-29.588.693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27.500.739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36212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-1.825.102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3.375.748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-1.590.791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71226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265.819.853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287.389.883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21.570.030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256.970.298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72212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172.405.523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354.793.605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182.388.082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280.718.757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162,8%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86288"/>
                  </a:ext>
                </a:extLst>
              </a:tr>
              <a:tr h="13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44.060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84.344.453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84.300.393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5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02: FORTALECIMIENTO DE LA EDUCACIÓN SUPERIOR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209E86-7A8C-4A5E-9AE7-2FF732DFC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09488"/>
              </p:ext>
            </p:extLst>
          </p:nvPr>
        </p:nvGraphicFramePr>
        <p:xfrm>
          <a:off x="494552" y="1852569"/>
          <a:ext cx="8136811" cy="4329701"/>
        </p:xfrm>
        <a:graphic>
          <a:graphicData uri="http://schemas.openxmlformats.org/drawingml/2006/table">
            <a:tbl>
              <a:tblPr/>
              <a:tblGrid>
                <a:gridCol w="272682">
                  <a:extLst>
                    <a:ext uri="{9D8B030D-6E8A-4147-A177-3AD203B41FA5}">
                      <a16:colId xmlns:a16="http://schemas.microsoft.com/office/drawing/2014/main" val="2342363836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691849386"/>
                    </a:ext>
                  </a:extLst>
                </a:gridCol>
                <a:gridCol w="272682">
                  <a:extLst>
                    <a:ext uri="{9D8B030D-6E8A-4147-A177-3AD203B41FA5}">
                      <a16:colId xmlns:a16="http://schemas.microsoft.com/office/drawing/2014/main" val="3954767005"/>
                    </a:ext>
                  </a:extLst>
                </a:gridCol>
                <a:gridCol w="3075844">
                  <a:extLst>
                    <a:ext uri="{9D8B030D-6E8A-4147-A177-3AD203B41FA5}">
                      <a16:colId xmlns:a16="http://schemas.microsoft.com/office/drawing/2014/main" val="3359883722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4029947606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4185055802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765180744"/>
                    </a:ext>
                  </a:extLst>
                </a:gridCol>
                <a:gridCol w="730786">
                  <a:extLst>
                    <a:ext uri="{9D8B030D-6E8A-4147-A177-3AD203B41FA5}">
                      <a16:colId xmlns:a16="http://schemas.microsoft.com/office/drawing/2014/main" val="3951837566"/>
                    </a:ext>
                  </a:extLst>
                </a:gridCol>
                <a:gridCol w="665342">
                  <a:extLst>
                    <a:ext uri="{9D8B030D-6E8A-4147-A177-3AD203B41FA5}">
                      <a16:colId xmlns:a16="http://schemas.microsoft.com/office/drawing/2014/main" val="1429406539"/>
                    </a:ext>
                  </a:extLst>
                </a:gridCol>
                <a:gridCol w="654435">
                  <a:extLst>
                    <a:ext uri="{9D8B030D-6E8A-4147-A177-3AD203B41FA5}">
                      <a16:colId xmlns:a16="http://schemas.microsoft.com/office/drawing/2014/main" val="2166288670"/>
                    </a:ext>
                  </a:extLst>
                </a:gridCol>
              </a:tblGrid>
              <a:tr h="129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677250"/>
                  </a:ext>
                </a:extLst>
              </a:tr>
              <a:tr h="3957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795386"/>
                  </a:ext>
                </a:extLst>
              </a:tr>
              <a:tr h="169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155.375.788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155.375.788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145.142.914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27750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115.297.621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115.297.621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109.858.204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8133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115.297.621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115.297.621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109.858.204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523742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39.221.176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77721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15592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31158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456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3.646.064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00538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4.792.536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48414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13.981.689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13.981.689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13.981.689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24222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21.194.326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21.194.326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21.194.324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5382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73343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98275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5.067.067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5.067.067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5.066.166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79485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466611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21.043 Incentivo retiro Académicos y Profesionales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9.787.825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9.787.825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6.737.005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8924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35.128.265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266346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35.128.265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55985"/>
                  </a:ext>
                </a:extLst>
              </a:tr>
              <a:tr h="25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21843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73078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19742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06065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12.579.790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12.579.790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12.579.789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21397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12.813.201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12.813.201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35127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7.778.427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7.778.427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7.778.427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51474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78566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59499"/>
                  </a:ext>
                </a:extLst>
              </a:tr>
              <a:tr h="129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09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0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B61AA3-5210-4005-B1BB-A3752491D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00571"/>
              </p:ext>
            </p:extLst>
          </p:nvPr>
        </p:nvGraphicFramePr>
        <p:xfrm>
          <a:off x="467545" y="1853939"/>
          <a:ext cx="8163817" cy="3663298"/>
        </p:xfrm>
        <a:graphic>
          <a:graphicData uri="http://schemas.openxmlformats.org/drawingml/2006/table">
            <a:tbl>
              <a:tblPr/>
              <a:tblGrid>
                <a:gridCol w="273587">
                  <a:extLst>
                    <a:ext uri="{9D8B030D-6E8A-4147-A177-3AD203B41FA5}">
                      <a16:colId xmlns:a16="http://schemas.microsoft.com/office/drawing/2014/main" val="3707052701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2160830127"/>
                    </a:ext>
                  </a:extLst>
                </a:gridCol>
                <a:gridCol w="273587">
                  <a:extLst>
                    <a:ext uri="{9D8B030D-6E8A-4147-A177-3AD203B41FA5}">
                      <a16:colId xmlns:a16="http://schemas.microsoft.com/office/drawing/2014/main" val="1610606055"/>
                    </a:ext>
                  </a:extLst>
                </a:gridCol>
                <a:gridCol w="3086054">
                  <a:extLst>
                    <a:ext uri="{9D8B030D-6E8A-4147-A177-3AD203B41FA5}">
                      <a16:colId xmlns:a16="http://schemas.microsoft.com/office/drawing/2014/main" val="2248603704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260061805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664758429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3442820096"/>
                    </a:ext>
                  </a:extLst>
                </a:gridCol>
                <a:gridCol w="733211">
                  <a:extLst>
                    <a:ext uri="{9D8B030D-6E8A-4147-A177-3AD203B41FA5}">
                      <a16:colId xmlns:a16="http://schemas.microsoft.com/office/drawing/2014/main" val="2915857785"/>
                    </a:ext>
                  </a:extLst>
                </a:gridCol>
                <a:gridCol w="667550">
                  <a:extLst>
                    <a:ext uri="{9D8B030D-6E8A-4147-A177-3AD203B41FA5}">
                      <a16:colId xmlns:a16="http://schemas.microsoft.com/office/drawing/2014/main" val="410442704"/>
                    </a:ext>
                  </a:extLst>
                </a:gridCol>
                <a:gridCol w="656608">
                  <a:extLst>
                    <a:ext uri="{9D8B030D-6E8A-4147-A177-3AD203B41FA5}">
                      <a16:colId xmlns:a16="http://schemas.microsoft.com/office/drawing/2014/main" val="6975108"/>
                    </a:ext>
                  </a:extLst>
                </a:gridCol>
              </a:tblGrid>
              <a:tr h="138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91416"/>
                  </a:ext>
                </a:extLst>
              </a:tr>
              <a:tr h="425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1826"/>
                  </a:ext>
                </a:extLst>
              </a:tr>
              <a:tr h="182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1.403.341.027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1.403.341.027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1.127.551.919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32413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796.489.231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796.489.231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689.044.539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37940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796.489.231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796.489.231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689.044.539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582367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17.254.117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84788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26.427.237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26.427.237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26.427.237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271275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Gratuidad-Universidades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361.486.294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361.486.294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314.099.994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023484"/>
                  </a:ext>
                </a:extLst>
              </a:tr>
              <a:tr h="277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Gratuidad-Institutos Profesionales y Centros de Formación Técnica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181.731.896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181.731.896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142.172.846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95484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140.841.649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1584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3.526.173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3.526.173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234473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41667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78540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98723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119942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 ° 4 de 1981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18.250.085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18.250.085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18.250.084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33859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5344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91279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78546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0124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547554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274141"/>
                  </a:ext>
                </a:extLst>
              </a:tr>
              <a:tr h="13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Formación Técnico Profesional Educación Superior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6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98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CFC72F-5969-460A-AF3F-5F271091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09792"/>
              </p:ext>
            </p:extLst>
          </p:nvPr>
        </p:nvGraphicFramePr>
        <p:xfrm>
          <a:off x="494553" y="1772816"/>
          <a:ext cx="8020800" cy="2880318"/>
        </p:xfrm>
        <a:graphic>
          <a:graphicData uri="http://schemas.openxmlformats.org/drawingml/2006/table">
            <a:tbl>
              <a:tblPr/>
              <a:tblGrid>
                <a:gridCol w="268794">
                  <a:extLst>
                    <a:ext uri="{9D8B030D-6E8A-4147-A177-3AD203B41FA5}">
                      <a16:colId xmlns:a16="http://schemas.microsoft.com/office/drawing/2014/main" val="2598900549"/>
                    </a:ext>
                  </a:extLst>
                </a:gridCol>
                <a:gridCol w="268794">
                  <a:extLst>
                    <a:ext uri="{9D8B030D-6E8A-4147-A177-3AD203B41FA5}">
                      <a16:colId xmlns:a16="http://schemas.microsoft.com/office/drawing/2014/main" val="2239432669"/>
                    </a:ext>
                  </a:extLst>
                </a:gridCol>
                <a:gridCol w="268794">
                  <a:extLst>
                    <a:ext uri="{9D8B030D-6E8A-4147-A177-3AD203B41FA5}">
                      <a16:colId xmlns:a16="http://schemas.microsoft.com/office/drawing/2014/main" val="4235726489"/>
                    </a:ext>
                  </a:extLst>
                </a:gridCol>
                <a:gridCol w="3031990">
                  <a:extLst>
                    <a:ext uri="{9D8B030D-6E8A-4147-A177-3AD203B41FA5}">
                      <a16:colId xmlns:a16="http://schemas.microsoft.com/office/drawing/2014/main" val="458850200"/>
                    </a:ext>
                  </a:extLst>
                </a:gridCol>
                <a:gridCol w="720367">
                  <a:extLst>
                    <a:ext uri="{9D8B030D-6E8A-4147-A177-3AD203B41FA5}">
                      <a16:colId xmlns:a16="http://schemas.microsoft.com/office/drawing/2014/main" val="3648805679"/>
                    </a:ext>
                  </a:extLst>
                </a:gridCol>
                <a:gridCol w="720367">
                  <a:extLst>
                    <a:ext uri="{9D8B030D-6E8A-4147-A177-3AD203B41FA5}">
                      <a16:colId xmlns:a16="http://schemas.microsoft.com/office/drawing/2014/main" val="2756184730"/>
                    </a:ext>
                  </a:extLst>
                </a:gridCol>
                <a:gridCol w="720367">
                  <a:extLst>
                    <a:ext uri="{9D8B030D-6E8A-4147-A177-3AD203B41FA5}">
                      <a16:colId xmlns:a16="http://schemas.microsoft.com/office/drawing/2014/main" val="330362390"/>
                    </a:ext>
                  </a:extLst>
                </a:gridCol>
                <a:gridCol w="720367">
                  <a:extLst>
                    <a:ext uri="{9D8B030D-6E8A-4147-A177-3AD203B41FA5}">
                      <a16:colId xmlns:a16="http://schemas.microsoft.com/office/drawing/2014/main" val="1302686876"/>
                    </a:ext>
                  </a:extLst>
                </a:gridCol>
                <a:gridCol w="655856">
                  <a:extLst>
                    <a:ext uri="{9D8B030D-6E8A-4147-A177-3AD203B41FA5}">
                      <a16:colId xmlns:a16="http://schemas.microsoft.com/office/drawing/2014/main" val="644027680"/>
                    </a:ext>
                  </a:extLst>
                </a:gridCol>
                <a:gridCol w="645104">
                  <a:extLst>
                    <a:ext uri="{9D8B030D-6E8A-4147-A177-3AD203B41FA5}">
                      <a16:colId xmlns:a16="http://schemas.microsoft.com/office/drawing/2014/main" val="3584014645"/>
                    </a:ext>
                  </a:extLst>
                </a:gridCol>
              </a:tblGrid>
              <a:tr h="137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65296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7114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482.077.001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482.077.001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384.485.244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3771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482.077.001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482.077.001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384.485.244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44286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9.287.957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1845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9.287.957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68358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45013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31930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- Infraestructura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68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291400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48366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44027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 ° 4 de 1981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1071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114.888.489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114.888.489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44.734.179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165490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98.381.166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98.381.166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34.324.659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39294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4.459.158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13881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11.402.278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11.402.278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5.763.061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723243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06522"/>
                  </a:ext>
                </a:extLst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0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682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91. PROGRAMA 01: SUPERINTENDENCIA DE EDUCACIÓN SUPERIOR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D697DC-7976-43DB-82FB-2BC48386F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62657"/>
              </p:ext>
            </p:extLst>
          </p:nvPr>
        </p:nvGraphicFramePr>
        <p:xfrm>
          <a:off x="419848" y="1615088"/>
          <a:ext cx="8210798" cy="1957925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333088478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373553582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1142079502"/>
                    </a:ext>
                  </a:extLst>
                </a:gridCol>
                <a:gridCol w="3103812">
                  <a:extLst>
                    <a:ext uri="{9D8B030D-6E8A-4147-A177-3AD203B41FA5}">
                      <a16:colId xmlns:a16="http://schemas.microsoft.com/office/drawing/2014/main" val="3173439805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83473557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284632906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539136794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573889061"/>
                    </a:ext>
                  </a:extLst>
                </a:gridCol>
                <a:gridCol w="671393">
                  <a:extLst>
                    <a:ext uri="{9D8B030D-6E8A-4147-A177-3AD203B41FA5}">
                      <a16:colId xmlns:a16="http://schemas.microsoft.com/office/drawing/2014/main" val="2012443824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537184159"/>
                    </a:ext>
                  </a:extLst>
                </a:gridCol>
              </a:tblGrid>
              <a:tr h="146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688418"/>
                  </a:ext>
                </a:extLst>
              </a:tr>
              <a:tr h="448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12279"/>
                  </a:ext>
                </a:extLst>
              </a:tr>
              <a:tr h="192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52983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51219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70633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21135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40312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53142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71274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034272"/>
                  </a:ext>
                </a:extLst>
              </a:tr>
              <a:tr h="146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DC9299-D4E2-495B-8310-5CDFB21EE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00708"/>
              </p:ext>
            </p:extLst>
          </p:nvPr>
        </p:nvGraphicFramePr>
        <p:xfrm>
          <a:off x="446297" y="1672029"/>
          <a:ext cx="8210799" cy="4042013"/>
        </p:xfrm>
        <a:graphic>
          <a:graphicData uri="http://schemas.openxmlformats.org/drawingml/2006/table">
            <a:tbl>
              <a:tblPr/>
              <a:tblGrid>
                <a:gridCol w="284702">
                  <a:extLst>
                    <a:ext uri="{9D8B030D-6E8A-4147-A177-3AD203B41FA5}">
                      <a16:colId xmlns:a16="http://schemas.microsoft.com/office/drawing/2014/main" val="705507194"/>
                    </a:ext>
                  </a:extLst>
                </a:gridCol>
                <a:gridCol w="284702">
                  <a:extLst>
                    <a:ext uri="{9D8B030D-6E8A-4147-A177-3AD203B41FA5}">
                      <a16:colId xmlns:a16="http://schemas.microsoft.com/office/drawing/2014/main" val="3937708378"/>
                    </a:ext>
                  </a:extLst>
                </a:gridCol>
                <a:gridCol w="3211435">
                  <a:extLst>
                    <a:ext uri="{9D8B030D-6E8A-4147-A177-3AD203B41FA5}">
                      <a16:colId xmlns:a16="http://schemas.microsoft.com/office/drawing/2014/main" val="3388575224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1873517927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3836856693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225918329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3983620405"/>
                    </a:ext>
                  </a:extLst>
                </a:gridCol>
                <a:gridCol w="694672">
                  <a:extLst>
                    <a:ext uri="{9D8B030D-6E8A-4147-A177-3AD203B41FA5}">
                      <a16:colId xmlns:a16="http://schemas.microsoft.com/office/drawing/2014/main" val="1648541827"/>
                    </a:ext>
                  </a:extLst>
                </a:gridCol>
                <a:gridCol w="683284">
                  <a:extLst>
                    <a:ext uri="{9D8B030D-6E8A-4147-A177-3AD203B41FA5}">
                      <a16:colId xmlns:a16="http://schemas.microsoft.com/office/drawing/2014/main" val="3444234077"/>
                    </a:ext>
                  </a:extLst>
                </a:gridCol>
              </a:tblGrid>
              <a:tr h="135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32463"/>
                  </a:ext>
                </a:extLst>
              </a:tr>
              <a:tr h="414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503282"/>
                  </a:ext>
                </a:extLst>
              </a:tr>
              <a:tr h="17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8.729.458.892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7.281.315.522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-1.448.143.370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6.577.868.139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796201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134.158.818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6.841.545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106.210.620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83932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Educacional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73033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45.413.717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1.241.908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33.498.981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49593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28.846.560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2.230.726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14.048.315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503313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y Supervisión de Establecimientos Educacionales Subvencionados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96640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53.263.048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82968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805275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a los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5.921.117.369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31.595.380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5.345.286.300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545354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Subvenciones a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4.621.625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7486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174.727.515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-121.805.518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171.238.713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271992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904.112.907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-1.366.522.352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842.855.861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141667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-2.278.155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8.047.123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26806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33.686.786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1.596.814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29.385.193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5120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40.791.089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4.183.682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25.640.716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7860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370.350.223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33.810.582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299.325.831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19358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358.024.609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17.826.193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269.639.372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873087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1.088.017.650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1.174.485.039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86.467.389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1.029.443.453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267361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768.729.219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88.937.340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686.413.594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227472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33.187.281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27.046.577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45877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372.568.539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-3.836.014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315.983.282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73520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580.709.011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581.551.133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487.411.141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632047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564.130.853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-259.262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472.444.235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09807"/>
                  </a:ext>
                </a:extLst>
              </a:tr>
              <a:tr h="135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Alternativos de Enseñanza Pre-escolar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17.420.280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1.101.384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14.966.906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57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4F3107-4764-4149-BD51-B2C429301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99566"/>
              </p:ext>
            </p:extLst>
          </p:nvPr>
        </p:nvGraphicFramePr>
        <p:xfrm>
          <a:off x="539551" y="1538855"/>
          <a:ext cx="8085585" cy="4670543"/>
        </p:xfrm>
        <a:graphic>
          <a:graphicData uri="http://schemas.openxmlformats.org/drawingml/2006/table">
            <a:tbl>
              <a:tblPr/>
              <a:tblGrid>
                <a:gridCol w="280360">
                  <a:extLst>
                    <a:ext uri="{9D8B030D-6E8A-4147-A177-3AD203B41FA5}">
                      <a16:colId xmlns:a16="http://schemas.microsoft.com/office/drawing/2014/main" val="3587619149"/>
                    </a:ext>
                  </a:extLst>
                </a:gridCol>
                <a:gridCol w="280360">
                  <a:extLst>
                    <a:ext uri="{9D8B030D-6E8A-4147-A177-3AD203B41FA5}">
                      <a16:colId xmlns:a16="http://schemas.microsoft.com/office/drawing/2014/main" val="3084957996"/>
                    </a:ext>
                  </a:extLst>
                </a:gridCol>
                <a:gridCol w="3162461">
                  <a:extLst>
                    <a:ext uri="{9D8B030D-6E8A-4147-A177-3AD203B41FA5}">
                      <a16:colId xmlns:a16="http://schemas.microsoft.com/office/drawing/2014/main" val="4234389377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3356989659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2706071032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2070527785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2046060533"/>
                    </a:ext>
                  </a:extLst>
                </a:gridCol>
                <a:gridCol w="684079">
                  <a:extLst>
                    <a:ext uri="{9D8B030D-6E8A-4147-A177-3AD203B41FA5}">
                      <a16:colId xmlns:a16="http://schemas.microsoft.com/office/drawing/2014/main" val="3374940876"/>
                    </a:ext>
                  </a:extLst>
                </a:gridCol>
                <a:gridCol w="672865">
                  <a:extLst>
                    <a:ext uri="{9D8B030D-6E8A-4147-A177-3AD203B41FA5}">
                      <a16:colId xmlns:a16="http://schemas.microsoft.com/office/drawing/2014/main" val="2700895590"/>
                    </a:ext>
                  </a:extLst>
                </a:gridCol>
              </a:tblGrid>
              <a:tr h="127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1035"/>
                  </a:ext>
                </a:extLst>
              </a:tr>
              <a:tr h="383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99285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528.600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2894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2.336.353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107.609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1.858.844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48687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419.804.445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424.241.612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4.437.167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379.281.495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01194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7.033.095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264.786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5.128.913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72623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416.691.517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4.171.381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373.953.987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93036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Implementación de los Servicios Locales de Educación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517.000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198.595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10689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57.544.195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63.580.374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6.036.179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50.849.177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09976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2.639.508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53036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59.950.887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5.941.354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48.209.669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208744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39.424.305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42.829.949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3.405.644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34.390.529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60782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2.532.914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2.196.275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41798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40.297.035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3.395.995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32.194.254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15983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38.707.128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40.249.118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1.541.990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30.263.497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36220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2.551.764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1.976.624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582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37.697.354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1.474.983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28.286.873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3663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32.514.072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34.905.473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2.391.401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27.197.491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2191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3.007.707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2.059.069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94061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31.897.766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2.376.695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25.138.422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58465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Chinchorro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499.552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86428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499.552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14698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Gabriela Mistral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328.915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06757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328.915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41421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Andalién Sur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387.832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857536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387.832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34371"/>
                  </a:ext>
                </a:extLst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Superior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1.576.009.055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1.576.009.055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975.376.426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40835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Superior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2.846.040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2.846.040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457.788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18474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Educación Superior Pública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147.702.572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147.702.572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86.348.813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91327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1.425.460.443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1.425.460.443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888.569.825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75204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 Superior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067570"/>
                  </a:ext>
                </a:extLst>
              </a:tr>
              <a:tr h="127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 Superior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6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3F917F-194A-4377-8794-271B5D21D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43824"/>
              </p:ext>
            </p:extLst>
          </p:nvPr>
        </p:nvGraphicFramePr>
        <p:xfrm>
          <a:off x="414339" y="1675034"/>
          <a:ext cx="8210796" cy="4254358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188988479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702013708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685639406"/>
                    </a:ext>
                  </a:extLst>
                </a:gridCol>
                <a:gridCol w="3103812">
                  <a:extLst>
                    <a:ext uri="{9D8B030D-6E8A-4147-A177-3AD203B41FA5}">
                      <a16:colId xmlns:a16="http://schemas.microsoft.com/office/drawing/2014/main" val="1542974386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126155330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292654312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417905318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184737415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2626655273"/>
                    </a:ext>
                  </a:extLst>
                </a:gridCol>
                <a:gridCol w="660385">
                  <a:extLst>
                    <a:ext uri="{9D8B030D-6E8A-4147-A177-3AD203B41FA5}">
                      <a16:colId xmlns:a16="http://schemas.microsoft.com/office/drawing/2014/main" val="4170862271"/>
                    </a:ext>
                  </a:extLst>
                </a:gridCol>
              </a:tblGrid>
              <a:tr h="133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439578"/>
                  </a:ext>
                </a:extLst>
              </a:tr>
              <a:tr h="410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17004"/>
                  </a:ext>
                </a:extLst>
              </a:tr>
              <a:tr h="175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134.573.658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120.776.885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754800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91.617.409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95.173.562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85.085.353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85058"/>
                  </a:ext>
                </a:extLst>
              </a:tr>
              <a:tr h="3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14.021.276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13.928.327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-92.949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13.413.975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802838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05781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468572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95943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4.622.475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034252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72098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52382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09432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41967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14896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29075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5.294.349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61617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64374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42469"/>
                  </a:ext>
                </a:extLst>
              </a:tr>
              <a:tr h="18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19414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19284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11985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36480"/>
                  </a:ext>
                </a:extLst>
              </a:tr>
              <a:tr h="142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81813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2.555.985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404861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28686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04395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1.043.168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37656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674.739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285572"/>
                  </a:ext>
                </a:extLst>
              </a:tr>
              <a:tr h="13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1.059.545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-99.234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62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CDCB8C-E03B-49D3-8E5E-5ACCDB74E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45686"/>
              </p:ext>
            </p:extLst>
          </p:nvPr>
        </p:nvGraphicFramePr>
        <p:xfrm>
          <a:off x="414339" y="1552094"/>
          <a:ext cx="8210797" cy="1804894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267028288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85479013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469204890"/>
                    </a:ext>
                  </a:extLst>
                </a:gridCol>
                <a:gridCol w="3103812">
                  <a:extLst>
                    <a:ext uri="{9D8B030D-6E8A-4147-A177-3AD203B41FA5}">
                      <a16:colId xmlns:a16="http://schemas.microsoft.com/office/drawing/2014/main" val="3489591710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497523012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899113998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96693817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960989491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2122564427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582213443"/>
                    </a:ext>
                  </a:extLst>
                </a:gridCol>
              </a:tblGrid>
              <a:tr h="138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36579"/>
                  </a:ext>
                </a:extLst>
              </a:tr>
              <a:tr h="416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18805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-2.153.167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7777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-2.153.167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43597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474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96734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342992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52997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90817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01392"/>
                  </a:ext>
                </a:extLst>
              </a:tr>
              <a:tr h="1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89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6728</TotalTime>
  <Words>15931</Words>
  <Application>Microsoft Office PowerPoint</Application>
  <PresentationFormat>Presentación en pantalla (4:3)</PresentationFormat>
  <Paragraphs>9012</Paragraphs>
  <Slides>53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6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09: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DICIEMBRE DE 2019  PARTIDA 09 MINISTERIO DE EDUCACIÓN</vt:lpstr>
      <vt:lpstr>EJECUCIÓN ACUMULADA DE GASTOS A DICIEMBRE DE 2019  PARTIDA 09 RESUMEN POR CAPÍTULOS</vt:lpstr>
      <vt:lpstr>EJECUCIÓN ACUMULADA DE GASTOS A DICIEMBRE DE 2019  PARTIDA 09 RESUMEN POR CAPÍTULOS</vt:lpstr>
      <vt:lpstr>EJECUCIÓN ACUMULADA DE GASTOS A DICIEMBRE DE 2019  PARTIDA 09. CAPÍTULO 01. PROGRAMA 01:  SUBSECRETARÍA DE EDUCACIÓN</vt:lpstr>
      <vt:lpstr>EJECUCIÓN ACUMULADA DE GASTOS A DICIEMBRE DE 2019  PARTIDA 09. CAPÍTULO 01. PROGRAMA 01:  SUBSECRETARÍA DE EDUCACIÓN</vt:lpstr>
      <vt:lpstr>EJECUCIÓN ACUMULADA DE GASTOS A DICIEMBRE DE 2019  PARTIDA 09. CAPÍTULO 01. PROGRAMA 03:  MEJORAMIENTO DE LA CALIDAD DE LA EDUCACIÓN</vt:lpstr>
      <vt:lpstr>EJECUCIÓN ACUMULADA DE GASTOS A DICIEMBRE DE 2019  PARTIDA 09. CAPÍTULO 01. PROGRAMA 04: DESARROLLO PROFESIONAL DOCENTE Y DIRECTIVO</vt:lpstr>
      <vt:lpstr>EJECUCIÓN ACUMULADA DE GASTOS A DICIEMBRE DE 2019  PARTIDA 09. CAPÍTULO 01. PROGRAMA 11: RECURSOS EDUCATIVOS</vt:lpstr>
      <vt:lpstr>EJECUCIÓN ACUMULADA DE GASTOS A DICIEMBRE DE 2019  PARTIDA 09. CAPÍTULO 01. PROGRAMA 20: SUBVENCIONES A LOS ESTABLECIMIENTOS EDUCACIONALES</vt:lpstr>
      <vt:lpstr>EJECUCIÓN ACUMULADA DE GASTOS A DICIEMBRE DE 2019  PARTIDA 09. CAPÍTULO 01. PROGRAMA 20: SUBVENCIONES A LOS ESTABLECIMIENTOS EDUCACIONALES</vt:lpstr>
      <vt:lpstr>EJECUCIÓN ACUMULADA DE GASTOS A DICIEMBRE DE 2019  PARTIDA 09. CAPÍTULO 01. PROGRAMA 21: GESTIÓN DE SUBVENCIONES A ESTABLECIMIENTOS EDUCACIONALES</vt:lpstr>
      <vt:lpstr>EJECUCIÓN ACUMULADA DE GASTOS A DICIEMBRE DE 2019  PARTIDA 09. CAPÍTULO 01. PROGRAMA 29: FORTALECIMIENTO DE LA EDUCACIÓN SUPERIOR PÚBLICA</vt:lpstr>
      <vt:lpstr>EJECUCIÓN ACUMULADA DE GASTOS A DICIEMBRE DE 2019  PARTIDA 09. CAPÍTULO 01. PROGRAMA 30: EDUCACIÓN SUPERIOR</vt:lpstr>
      <vt:lpstr>EJECUCIÓN ACUMULADA DE GASTOS A DICIEMBRE DE 2019  PARTIDA 09. CAPÍTULO 01. PROGRAMA 30: EDUCACIÓN SUPERIOR</vt:lpstr>
      <vt:lpstr>EJECUCIÓN ACUMULADA DE GASTOS A DICIEMBRE DE 2019  PARTIDA 09. CAPÍTULO 01. PROGRAMA 31: GASTOS DE OPERACIÓN DE EDUCACIÓN SUPERIOR</vt:lpstr>
      <vt:lpstr>EJECUCIÓN ACUMULADA DE GASTOS A DICIEMBRE DE 2019  PARTIDA 09. CAPÍTULO 02. PROGRAMA 01: SUPERINTENDENCIA DE EDUCACIÓN</vt:lpstr>
      <vt:lpstr>EJECUCIÓN ACUMULADA DE GASTOS A DICIEMBRE DE 2019  PARTIDA 09. CAPÍTULO 03. PROGRAMA 01: AGENCIA DE CALIDAD DE LA EDUCACIÓN</vt:lpstr>
      <vt:lpstr>EJECUCIÓN ACUMULADA DE GASTOS A DICIEMBRE DE 2019  PARTIDA 09. CAPÍTULO 04. PROGRAMA 01: SUBSECRETARÍA DE EDUCACIÓN PARVULARIA</vt:lpstr>
      <vt:lpstr>EJECUCIÓN ACUMULADA DE GASTOS A DICIEMBRE DE 2019  PARTIDA 09. CAPÍTULO 08. PROGRAMA 01: COMISIÓN NACIONAL DE INVESTIGACIÓN CIENTÍFICA Y TECNOLÓGICA</vt:lpstr>
      <vt:lpstr>EJECUCIÓN ACUMULADA DE GASTOS A DICIEMBRE DE 2019  PARTIDA 09. CAPÍTULO 08. PROGRAMA 01: COMISIÓN NACIONAL DE INVESTIGACIÓN CIENTÍFICA Y TECNOLÓGICA</vt:lpstr>
      <vt:lpstr>EJECUCIÓN ACUMULADA DE GASTOS A DICIEMBRE DE 2019  PARTIDA 09. CAPÍTULO 09. PROGRAMA 01: JUNTA NACIONAL DE AUXILIO ESCOLAR Y BECAS</vt:lpstr>
      <vt:lpstr>EJECUCIÓN ACUMULADA DE GASTOS A DICIEMBRE DE 2019  PARTIDA 09. CAPÍTULO 09. PROGRAMA 01: JUNTA NACIONAL DE AUXILIO ESCOLAR Y BECAS</vt:lpstr>
      <vt:lpstr>EJECUCIÓN ACUMULADA DE GASTOS A DICIEMBRE DE 2019  PARTIDA 09. CAPÍTULO 09. PROGRAMA 02: SALUD ESCOLAR</vt:lpstr>
      <vt:lpstr>EJECUCIÓN ACUMULADA DE GASTOS A DICIEMBRE DE 2019  PARTIDA 09. CAPÍTULO 09. PROGRAMA 03: BECAS Y ASISTENCIALIDAD ESTUDIANTIL</vt:lpstr>
      <vt:lpstr>EJECUCIÓN ACUMULADA DE GASTOS A DICIEMBRE DE 2019  PARTIDA 09. CAPÍTULO 09. PROGRAMA 03: BECAS Y ASISTENCIALIDAD ESTUDIANTIL</vt:lpstr>
      <vt:lpstr>EJECUCIÓN ACUMULADA DE GASTOS A DICIEMBRE DE 2019  PARTIDA 09. CAPÍTULO 11. PROGRAMA 01: JUNTA NACIONAL DE JARDINES INFANTILES</vt:lpstr>
      <vt:lpstr>EJECUCIÓN ACUMULADA DE GASTOS A DICIEMBRE DE 2019  PARTIDA 09. CAPÍTULO 11. PROGRAMA 01: JUNTA NACIONAL DE JARDINES INFANTILES</vt:lpstr>
      <vt:lpstr>EJECUCIÓN ACUMULADA DE GASTOS A DICIEMBRE DE 2019  PARTIDA 09. CAPÍTULO 11. PROGRAMA 02: PROGRAMAS ALTERNATIVOS DE ENSEÑANZA PRE-ESCOLAR</vt:lpstr>
      <vt:lpstr>EJECUCIÓN ACUMULADA DE GASTOS A DICIEMBRE DE 2019  PARTIDA 09. CAPÍTULO 13. PROGRAMA 01: CONSEJO DE RECTORES</vt:lpstr>
      <vt:lpstr>EJECUCIÓN ACUMULADA DE GASTOS A DICIEMBRE DE 2019  PARTIDA 09. CAPÍTULO 15. PROGRAMA 01: CONSEJO NACIONAL DE EDUCACIÓN</vt:lpstr>
      <vt:lpstr>EJECUCIÓN ACUMULADA DE GASTOS A DICIEMBRE DE 2019  PARTIDA 09. CAPÍTULO 17. PROGRAMA 01: DIRECCIÓN DE EDUCACIÓN PÚBLICA</vt:lpstr>
      <vt:lpstr>EJECUCIÓN ACUMULADA DE GASTOS A DICIEMBRE DE 2019  PARTIDA 09. CAPÍTULO 17. PROGRAMA 02: FORTALECIMIENTO DE LA EDUCACIÓN ESCOLAR PÚBLICA</vt:lpstr>
      <vt:lpstr>EJECUCIÓN ACUMULADA DE GASTOS A DICIEMBRE DE 2019  PARTIDA 09. CAPÍTULO 17. PROGRAMA 03: APOYO A LA IMPLEMENTACIÓN DE LOS SERVICIOS LOCALES DE EDUCACIÓN</vt:lpstr>
      <vt:lpstr>EJECUCIÓN ACUMULADA DE GASTOS A DICIEMBRE DE 2019  PARTIDA 09. CAPÍTULO 18. PROGRAMA 01: SERVICIO LOCAL DE EDUCACIÓN BARRANCAS, GASTOS ADMINISTRATIVOS</vt:lpstr>
      <vt:lpstr>EJECUCIÓN ACUMULADA DE GASTOS A DICIEMBRE DE 2019  PARTIDA 09. CAPÍTULO 18. PROGRAMA 02: SERVICIO LOCAL DE EDUCACIÓN BARRANCAS, SERVICIO EDUCATIVO</vt:lpstr>
      <vt:lpstr>EJECUCIÓN ACUMULADA DE GASTOS A DICIEMBRE DE 2019  PARTIDA 09. CAPÍTULO 19. PROGRAMA 01: SERVICIO LOCAL DE EDUCACIÓN PUERTO CORDILLERA, GASTOS ADMINISTRATIVOS</vt:lpstr>
      <vt:lpstr>EJECUCIÓN ACUMULADA DE GASTOS A DICIEMBRE DE 2019  PARTIDA 09. CAPÍTULO 19. PROGRAMA 02: SERVICIO LOCAL DE EDUCACIÓN PUERTO CORDILLERA, SERVICIO EDUCATIVO</vt:lpstr>
      <vt:lpstr>EJECUCIÓN ACUMULADA DE GASTOS A DICIEMBRE DE 2019  PARTIDA 09. CAPÍTULO 21. PROGRAMA 01: SERVICIO LOCAL DE EDUCACIÓN HUASCO, GASTOS ADMINISTRATIVOS</vt:lpstr>
      <vt:lpstr>EJECUCIÓN ACUMULADA DE GASTOS A DICIEMBRE DE 2019  PARTIDA 09. CAPÍTULO 21. PROGRAMA 02: SERVICIO LOCAL DE EDUCACIÓN HUASCO, SERVICIO EDUCATIVO</vt:lpstr>
      <vt:lpstr>EJECUCIÓN ACUMULADA DE GASTOS A DICIEMBRE DE 2019  PARTIDA 09. CAPÍTULO 22. PROGRAMA 01: SERVICIO LOCAL DE EDUCACIÓN COSTA ARAUCANÍA, GASTOS ADMINISTRATIVOS</vt:lpstr>
      <vt:lpstr>EJECUCIÓN ACUMULADA DE GASTOS A DICIEMBRE DE 2019  PARTIDA 09. CAPÍTULO 22. PROGRAMA 02: SERVICIO LOCAL DE EDUCACIÓN COSTA ARAUCANÍA, SERVICIO EDUCATIVO</vt:lpstr>
      <vt:lpstr>EJECUCIÓN ACUMULADA DE GASTOS A DICIEMBRE DE 2019  PARTIDA 09. CAPÍTULO 23. PROGRAMA 01: SERVICIO LOCAL DE EDUCACIÓN CHINCHORRO, GASTOS ADMINISTRATIVOS</vt:lpstr>
      <vt:lpstr>EJECUCIÓN ACUMULADA DE GASTOS A DICIEMBRE DE 2019  PARTIDA 09. CAPÍTULO 24. PROGRAMA 01: GABRIELA MISTRAL, GASTOS ADMINISTRATIVOS</vt:lpstr>
      <vt:lpstr>EJECUCIÓN ACUMULADA DE GASTOS A DICIEMBRE DE 2019  PARTIDA 09. CAPÍTULO 25. PROGRAMA 01: SERVICIO LOCAL DE EDUCACIÓN ANDALÍEN SUR, GASTOS ADMINISTRATIVOS</vt:lpstr>
      <vt:lpstr>EJECUCIÓN ACUMULADA DE GASTOS A DICIEMBRE DE 2019  PARTIDA 09. CAPÍTULO 90. PROGRAMA 01: SUBSECRETARÍA DE EDUCACIÓN SUPERIOR</vt:lpstr>
      <vt:lpstr>EJECUCIÓN ACUMULADA DE GASTOS A DICIEMBRE DE 2019  PARTIDA 09. CAPÍTULO 90. PROGRAMA 02: FORTALECIMIENTO DE LA EDUCACIÓN SUPERIOR PÚBLICA</vt:lpstr>
      <vt:lpstr>EJECUCIÓN ACUMULADA DE GASTOS A DICIEMBRE DE 2019  PARTIDA 09. CAPÍTULO 90. PROGRAMA 03: EDUCACIÓN SUPERIOR</vt:lpstr>
      <vt:lpstr>EJECUCIÓN ACUMULADA DE GASTOS A DICIEMBRE DE 2019  PARTIDA 09. CAPÍTULO 90. PROGRAMA 03: EDUCACIÓN SUPERIOR</vt:lpstr>
      <vt:lpstr>EJECUCIÓN ACUMULADA DE GASTOS A DICIEMBRE DE 2019  PARTIDA 09. CAPÍTULO 91.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379</cp:revision>
  <cp:lastPrinted>2018-08-03T21:42:16Z</cp:lastPrinted>
  <dcterms:created xsi:type="dcterms:W3CDTF">2016-06-23T13:38:47Z</dcterms:created>
  <dcterms:modified xsi:type="dcterms:W3CDTF">2020-04-12T15:36:48Z</dcterms:modified>
</cp:coreProperties>
</file>