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27413-4C6F-40A4-B391-B56439117C02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9EC6-65DC-477D-A07B-E309195564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32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593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08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83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56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1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23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1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30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7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5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19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68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C251-5BA2-4340-BAA8-623965C03C6B}" type="datetimeFigureOut">
              <a:rPr lang="es-CL" smtClean="0"/>
              <a:t>13-04-2020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70F6-30C6-477C-A851-DA3C1D2EA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56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Hoja_de_c_lculo_de_Microsoft_Excel5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package" Target="../embeddings/Hoja_de_c_lculo_de_Microsoft_Excel6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package" Target="../embeddings/Hoja_de_c_lculo_de_Microsoft_Excel7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package" Target="../embeddings/Hoja_de_c_lculo_de_Microsoft_Excel8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package" Target="../embeddings/Hoja_de_c_lculo_de_Microsoft_Excel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package" Target="../embeddings/Hoja_de_c_lculo_de_Microsoft_Excel10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package" Target="../embeddings/Hoja_de_c_lculo_de_Microsoft_Excel1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package" Target="../embeddings/Hoja_de_c_lculo_de_Microsoft_Excel12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Hoja_de_c_lculo_de_Microsoft_Excel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Hoja_de_c_lculo_de_Microsoft_Excel2.xls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Hoja_de_c_lculo_de_Microsoft_Excel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Hoja_de_c_lculo_de_Microsoft_Excel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DICIEMBRE </a:t>
            </a:r>
            <a:r>
              <a:rPr lang="es-CL" sz="2000" b="1" dirty="0">
                <a:latin typeface="+mn-lt"/>
              </a:rPr>
              <a:t>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10: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JUSTICIA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marzo 2020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8486"/>
            <a:ext cx="4891663" cy="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8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5300" y="57332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1012" y="69269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02. PROGRAMA 01: SERVICIO REGISTRO CIVIL E IDENTIFICACIÓN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59462"/>
              </p:ext>
            </p:extLst>
          </p:nvPr>
        </p:nvGraphicFramePr>
        <p:xfrm>
          <a:off x="392113" y="1778793"/>
          <a:ext cx="8359775" cy="39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Hoja de cálculo" r:id="rId4" imgW="8359363" imgH="3954998" progId="Excel.Sheet.12">
                  <p:embed/>
                </p:oleObj>
              </mc:Choice>
              <mc:Fallback>
                <p:oleObj name="Hoja de cálculo" r:id="rId4" imgW="8359363" imgH="39549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778793"/>
                        <a:ext cx="8359775" cy="395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67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03. PROGRAMA 01:  SERVICIO MÉDICO LEGAL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98986"/>
              </p:ext>
            </p:extLst>
          </p:nvPr>
        </p:nvGraphicFramePr>
        <p:xfrm>
          <a:off x="392113" y="1644947"/>
          <a:ext cx="8359775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Hoja de cálculo" r:id="rId4" imgW="8359363" imgH="3223478" progId="Excel.Sheet.12">
                  <p:embed/>
                </p:oleObj>
              </mc:Choice>
              <mc:Fallback>
                <p:oleObj name="Hoja de cálculo" r:id="rId4" imgW="8359363" imgH="32234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644947"/>
                        <a:ext cx="8359775" cy="322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60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7321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01:  GENDARMERÍA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09488"/>
              </p:ext>
            </p:extLst>
          </p:nvPr>
        </p:nvGraphicFramePr>
        <p:xfrm>
          <a:off x="392113" y="1839913"/>
          <a:ext cx="8359775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Hoja de cálculo" r:id="rId4" imgW="8359363" imgH="3177758" progId="Excel.Sheet.12">
                  <p:embed/>
                </p:oleObj>
              </mc:Choice>
              <mc:Fallback>
                <p:oleObj name="Hoja de cálculo" r:id="rId4" imgW="8359363" imgH="31777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839913"/>
                        <a:ext cx="8359775" cy="317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40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8406135" cy="33951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02:  PROGRAMA DE REHABILITACIÓN Y REINSERCIÓN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80238"/>
              </p:ext>
            </p:extLst>
          </p:nvPr>
        </p:nvGraphicFramePr>
        <p:xfrm>
          <a:off x="467544" y="1874292"/>
          <a:ext cx="8148280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Hoja de cálculo" r:id="rId4" imgW="8953432" imgH="4290278" progId="Excel.Sheet.12">
                  <p:embed/>
                </p:oleObj>
              </mc:Choice>
              <mc:Fallback>
                <p:oleObj name="Hoja de cálculo" r:id="rId4" imgW="8953432" imgH="42902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74292"/>
                        <a:ext cx="8148280" cy="429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1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711948"/>
            <a:ext cx="8406135" cy="3651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06. PROGRAMA 01:  SUBSECRETARÍA DE DERECHOS HUMANOS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71958"/>
              </p:ext>
            </p:extLst>
          </p:nvPr>
        </p:nvGraphicFramePr>
        <p:xfrm>
          <a:off x="392113" y="1700808"/>
          <a:ext cx="835977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Hoja de cálculo" r:id="rId4" imgW="8359363" imgH="2004278" progId="Excel.Sheet.12">
                  <p:embed/>
                </p:oleObj>
              </mc:Choice>
              <mc:Fallback>
                <p:oleObj name="Hoja de cálculo" r:id="rId4" imgW="8359363" imgH="20042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700808"/>
                        <a:ext cx="8359775" cy="200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29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5013176"/>
            <a:ext cx="8406135" cy="28803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01:  SERVICIO NACIONAL DE MENORES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5756"/>
              </p:ext>
            </p:extLst>
          </p:nvPr>
        </p:nvGraphicFramePr>
        <p:xfrm>
          <a:off x="395535" y="1797347"/>
          <a:ext cx="8280921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Hoja de cálculo" r:id="rId4" imgW="8732578" imgH="3071078" progId="Excel.Sheet.12">
                  <p:embed/>
                </p:oleObj>
              </mc:Choice>
              <mc:Fallback>
                <p:oleObj name="Hoja de cálculo" r:id="rId4" imgW="8732578" imgH="30710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797347"/>
                        <a:ext cx="8280921" cy="307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97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723" y="4941168"/>
            <a:ext cx="8406135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02:  PROGRAMA DE ADMINISTRACIÓN DIRECTA Y PROYECTOS NACIONALES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86978"/>
              </p:ext>
            </p:extLst>
          </p:nvPr>
        </p:nvGraphicFramePr>
        <p:xfrm>
          <a:off x="392113" y="2120900"/>
          <a:ext cx="8359775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Hoja de cálculo" r:id="rId4" imgW="8359363" imgH="2613878" progId="Excel.Sheet.12">
                  <p:embed/>
                </p:oleObj>
              </mc:Choice>
              <mc:Fallback>
                <p:oleObj name="Hoja de cálculo" r:id="rId4" imgW="8359363" imgH="26138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2120900"/>
                        <a:ext cx="8359775" cy="261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57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6571" y="125863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09. PROGRAMA 01:  DEFENSORÍA PENAL PÚBLICA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47533"/>
              </p:ext>
            </p:extLst>
          </p:nvPr>
        </p:nvGraphicFramePr>
        <p:xfrm>
          <a:off x="467544" y="1683419"/>
          <a:ext cx="8208912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Hoja de cálculo" r:id="rId4" imgW="8953432" imgH="3833078" progId="Excel.Sheet.12">
                  <p:embed/>
                </p:oleObj>
              </mc:Choice>
              <mc:Fallback>
                <p:oleObj name="Hoja de cálculo" r:id="rId4" imgW="8953432" imgH="38330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83419"/>
                        <a:ext cx="8208912" cy="383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2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FEED674-3923-4F1B-9EF8-C34AFEAD0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81" y="1785985"/>
            <a:ext cx="5028599" cy="3604276"/>
          </a:xfrm>
          <a:prstGeom prst="rect">
            <a:avLst/>
          </a:prstGeom>
        </p:spPr>
      </p:pic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87C6ACB6-80B5-4441-BEAC-BE91EEF5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512147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89739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xmlns="" id="{87C6ACB6-80B5-4441-BEAC-BE91EEF5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512147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5BEF1EE-84AB-4820-BAAF-3DE27CFE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51183"/>
            <a:ext cx="5760640" cy="33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656163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20875"/>
            <a:ext cx="6193674" cy="34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656163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924050"/>
            <a:ext cx="6327722" cy="35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72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23412"/>
              </p:ext>
            </p:extLst>
          </p:nvPr>
        </p:nvGraphicFramePr>
        <p:xfrm>
          <a:off x="712788" y="1772816"/>
          <a:ext cx="7718425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Hoja de cálculo" r:id="rId4" imgW="7719167" imgH="2796758" progId="Excel.Sheet.12">
                  <p:embed/>
                </p:oleObj>
              </mc:Choice>
              <mc:Fallback>
                <p:oleObj name="Hoja de cálculo" r:id="rId4" imgW="7719167" imgH="27967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2788" y="1772816"/>
                        <a:ext cx="7718425" cy="279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19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439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24985"/>
              </p:ext>
            </p:extLst>
          </p:nvPr>
        </p:nvGraphicFramePr>
        <p:xfrm>
          <a:off x="549275" y="1628800"/>
          <a:ext cx="8047038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Hoja de cálculo" r:id="rId5" imgW="8046720" imgH="2446238" progId="Excel.Sheet.12">
                  <p:embed/>
                </p:oleObj>
              </mc:Choice>
              <mc:Fallback>
                <p:oleObj name="Hoja de cálculo" r:id="rId5" imgW="8046720" imgH="24462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275" y="1628800"/>
                        <a:ext cx="8047038" cy="244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01:  SECRETARÍA Y ADMINISTRACIÓN GENERAL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53230"/>
              </p:ext>
            </p:extLst>
          </p:nvPr>
        </p:nvGraphicFramePr>
        <p:xfrm>
          <a:off x="467543" y="1628800"/>
          <a:ext cx="8208913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Hoja de cálculo" r:id="rId4" imgW="8945977" imgH="4915118" progId="Excel.Sheet.12">
                  <p:embed/>
                </p:oleObj>
              </mc:Choice>
              <mc:Fallback>
                <p:oleObj name="Hoja de cálculo" r:id="rId4" imgW="8945977" imgH="49151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628800"/>
                        <a:ext cx="8208913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44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119" y="30689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823" y="160550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5" y="69269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02:  PROGRAMA DE CONCESIONES DEL MINISTERIO DE JUSTICIA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55182"/>
              </p:ext>
            </p:extLst>
          </p:nvPr>
        </p:nvGraphicFramePr>
        <p:xfrm>
          <a:off x="386823" y="1988840"/>
          <a:ext cx="8289634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Hoja de cálculo" r:id="rId4" imgW="8953432" imgH="937478" progId="Excel.Sheet.12">
                  <p:embed/>
                </p:oleObj>
              </mc:Choice>
              <mc:Fallback>
                <p:oleObj name="Hoja de cálculo" r:id="rId4" imgW="8953432" imgH="9374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823" y="1988840"/>
                        <a:ext cx="8289634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013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441</Words>
  <Application>Microsoft Office PowerPoint</Application>
  <PresentationFormat>Presentación en pantalla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Hoja de cálculo</vt:lpstr>
      <vt:lpstr>EJECUCIÓN ACUMULADA DE GASTOS PRESUPUESTARIOS AL MES DE DICIEMBRE DE 2019 PARTIDA 10: MINISTERIO DE JUSTICIA</vt:lpstr>
      <vt:lpstr>EJECUCIÓN ACUMULADA DE GASTOS A DICIEMBRE DE 2019  PARTIDA 10 MINISTERIO DE JUSTICIA</vt:lpstr>
      <vt:lpstr>EJECUCIÓN ACUMULADA DE GASTOS A DICIEMBRE DE 2019  PARTIDA 10 MINISTERIO DE JUSTICIA</vt:lpstr>
      <vt:lpstr>Presentación de PowerPoint</vt:lpstr>
      <vt:lpstr>Presentación de PowerPoint</vt:lpstr>
      <vt:lpstr>EJECUCIÓN ACUMULADA DE GASTOS A DICIEMBRE DE 2019  PARTIDA 10 MINISTERIO DE JUSTICIA</vt:lpstr>
      <vt:lpstr>EJECUCIÓN ACUMULADA DE GASTOS A DICIEMBRE DE 2019  PARTIDA 10 RESUMEN POR CAPÍTULOS</vt:lpstr>
      <vt:lpstr>EJECUCIÓN ACUMULADA DE GASTOS A DICIEMBRE DE 2019  PARTIDA 10. CAPÍTULO 01. PROGRAMA 01:  SECRETARÍA Y ADMINISTRACIÓN GENERAL</vt:lpstr>
      <vt:lpstr>EJECUCIÓN ACUMULADA DE GASTOS A DICIEMBRE DE 2019  PARTIDA 10. CAPÍTULO 01. PROGRAMA 02:  PROGRAMA DE CONCESIONES DEL MINISTERIO DE JUSTICIA</vt:lpstr>
      <vt:lpstr>EJECUCIÓN ACUMULADA DE GASTOS A DICIEMBRE DE 2019  PARTIDA 10. CAPÍTULO 02. PROGRAMA 01: SERVICIO REGISTRO CIVIL E IDENTIFICACIÓN</vt:lpstr>
      <vt:lpstr>EJECUCIÓN ACUMULADA DE GASTOS A DICIEMBRE DE 2019  PARTIDA 10. CAPÍTULO 03. PROGRAMA 01:  SERVICIO MÉDICO LEGAL</vt:lpstr>
      <vt:lpstr>EJECUCIÓN ACUMULADA DE GASTOS A DICIEMBRE DE 2019  PARTIDA 10. CAPÍTULO 04. PROGRAMA 01:  GENDARMERÍA DE CHILE</vt:lpstr>
      <vt:lpstr>EJECUCIÓN ACUMULADA DE GASTOS A DICIEMBRE DE 2019  PARTIDA 10. CAPÍTULO 04. PROGRAMA 02:  PROGRAMA DE REHABILITACIÓN Y REINSERCIÓN SOCIAL</vt:lpstr>
      <vt:lpstr>EJECUCIÓN ACUMULADA DE GASTOS A DICIEMBRE DE 2019  PARTIDA 10. CAPÍTULO 06. PROGRAMA 01:  SUBSECRETARÍA DE DERECHOS HUMANOS</vt:lpstr>
      <vt:lpstr>EJECUCIÓN ACUMULADA DE GASTOS A DICIEMBRE DE 2019  PARTIDA 10. CAPÍTULO 07. PROGRAMA 01:  SERVICIO NACIONAL DE MENORES</vt:lpstr>
      <vt:lpstr>EJECUCIÓN ACUMULADA DE GASTOS A DICIEMBRE DE 2019  PARTIDA 10. CAPÍTULO 07. PROGRAMA 02:  PROGRAMA DE ADMINISTRACIÓN DIRECTA Y PROYECTOS NACIONALES</vt:lpstr>
      <vt:lpstr>EJECUCIÓN ACUMULADA DE GASTOS A DICIEMBRE DE 2019  PARTIDA 10. CAPÍTULO 09. PROGRAMA 01:  DEFENSORÍA PENAL PÚBLICA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maestro</cp:lastModifiedBy>
  <cp:revision>4</cp:revision>
  <dcterms:created xsi:type="dcterms:W3CDTF">2020-01-02T18:18:00Z</dcterms:created>
  <dcterms:modified xsi:type="dcterms:W3CDTF">2020-04-13T22:32:04Z</dcterms:modified>
</cp:coreProperties>
</file>