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DDCB0-9020-4774-A5D4-B82B71C5D362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A3E8-FB24-4C5F-BEDA-F4E2644535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33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32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4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94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231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246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024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21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38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95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530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9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95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1F86-3921-4AF4-B7FF-A1866C891A51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FB2A-AB16-455D-8A1A-7DBD540260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1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9652" y="2276872"/>
            <a:ext cx="621069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DICIEMBRE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85946" y="5661250"/>
            <a:ext cx="340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marzo </a:t>
            </a:r>
            <a:r>
              <a:rPr lang="es-CL" sz="1200" dirty="0" smtClean="0"/>
              <a:t>2020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112060" y="0"/>
            <a:ext cx="288894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20" y="548680"/>
            <a:ext cx="35912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5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17476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32669" y="6095980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08880"/>
              </p:ext>
            </p:extLst>
          </p:nvPr>
        </p:nvGraphicFramePr>
        <p:xfrm>
          <a:off x="467543" y="1898997"/>
          <a:ext cx="8208913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Hoja de cálculo" r:id="rId3" imgW="8884939" imgH="3977640" progId="Excel.Sheet.8">
                  <p:embed/>
                </p:oleObj>
              </mc:Choice>
              <mc:Fallback>
                <p:oleObj name="Hoja de cálculo" r:id="rId3" imgW="8884939" imgH="39776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898997"/>
                        <a:ext cx="8208913" cy="397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39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17476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19700" y="5319416"/>
            <a:ext cx="6304601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12502"/>
              </p:ext>
            </p:extLst>
          </p:nvPr>
        </p:nvGraphicFramePr>
        <p:xfrm>
          <a:off x="467543" y="2106613"/>
          <a:ext cx="813690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Hoja de cálculo" r:id="rId3" imgW="8884939" imgH="2644358" progId="Excel.Sheet.8">
                  <p:embed/>
                </p:oleObj>
              </mc:Choice>
              <mc:Fallback>
                <p:oleObj name="Hoja de cálculo" r:id="rId3" imgW="8884939" imgH="264435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2106613"/>
                        <a:ext cx="8136905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77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532322" y="5991226"/>
            <a:ext cx="621731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56471"/>
              </p:ext>
            </p:extLst>
          </p:nvPr>
        </p:nvGraphicFramePr>
        <p:xfrm>
          <a:off x="395537" y="1988219"/>
          <a:ext cx="828092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Hoja de cálculo" r:id="rId3" imgW="8900315" imgH="3528278" progId="Excel.Sheet.8">
                  <p:embed/>
                </p:oleObj>
              </mc:Choice>
              <mc:Fallback>
                <p:oleObj name="Hoja de cálculo" r:id="rId3" imgW="8900315" imgH="35282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988219"/>
                        <a:ext cx="8280920" cy="352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52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6325" y="5645176"/>
            <a:ext cx="623135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323699"/>
              </p:ext>
            </p:extLst>
          </p:nvPr>
        </p:nvGraphicFramePr>
        <p:xfrm>
          <a:off x="395537" y="2052638"/>
          <a:ext cx="8352928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Hoja de cálculo" r:id="rId3" imgW="8900315" imgH="2751038" progId="Excel.Sheet.8">
                  <p:embed/>
                </p:oleObj>
              </mc:Choice>
              <mc:Fallback>
                <p:oleObj name="Hoja de cálculo" r:id="rId3" imgW="8900315" imgH="27510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2052638"/>
                        <a:ext cx="8352928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90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17476"/>
            <a:ext cx="61722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39653" y="6016205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49327"/>
              </p:ext>
            </p:extLst>
          </p:nvPr>
        </p:nvGraphicFramePr>
        <p:xfrm>
          <a:off x="606425" y="1819051"/>
          <a:ext cx="7932738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Hoja de cálculo" r:id="rId3" imgW="7932566" imgH="3985478" progId="Excel.Sheet.8">
                  <p:embed/>
                </p:oleObj>
              </mc:Choice>
              <mc:Fallback>
                <p:oleObj name="Hoja de cálculo" r:id="rId3" imgW="7932566" imgH="39854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1819051"/>
                        <a:ext cx="7932738" cy="398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34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14379" y="1245468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39653" y="5949280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2123"/>
              </p:ext>
            </p:extLst>
          </p:nvPr>
        </p:nvGraphicFramePr>
        <p:xfrm>
          <a:off x="606425" y="1843311"/>
          <a:ext cx="7932738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Hoja de cálculo" r:id="rId3" imgW="7932566" imgH="3817838" progId="Excel.Sheet.8">
                  <p:embed/>
                </p:oleObj>
              </mc:Choice>
              <mc:Fallback>
                <p:oleObj name="Hoja de cálculo" r:id="rId3" imgW="7932566" imgH="38178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1843311"/>
                        <a:ext cx="7932738" cy="381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58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5733256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722559"/>
              </p:ext>
            </p:extLst>
          </p:nvPr>
        </p:nvGraphicFramePr>
        <p:xfrm>
          <a:off x="519113" y="1996603"/>
          <a:ext cx="8107362" cy="337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Hoja de cálculo" r:id="rId3" imgW="8107758" imgH="3375878" progId="Excel.Sheet.8">
                  <p:embed/>
                </p:oleObj>
              </mc:Choice>
              <mc:Fallback>
                <p:oleObj name="Hoja de cálculo" r:id="rId3" imgW="8107758" imgH="33758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996603"/>
                        <a:ext cx="8107362" cy="337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57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46701" y="1317476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5977898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12493"/>
              </p:ext>
            </p:extLst>
          </p:nvPr>
        </p:nvGraphicFramePr>
        <p:xfrm>
          <a:off x="519113" y="1923703"/>
          <a:ext cx="8107362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Hoja de cálculo" r:id="rId3" imgW="8107758" imgH="3665438" progId="Excel.Sheet.8">
                  <p:embed/>
                </p:oleObj>
              </mc:Choice>
              <mc:Fallback>
                <p:oleObj name="Hoja de cálculo" r:id="rId3" imgW="8107758" imgH="3665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923703"/>
                        <a:ext cx="8107362" cy="366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68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19700" y="5994101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01725"/>
              </p:ext>
            </p:extLst>
          </p:nvPr>
        </p:nvGraphicFramePr>
        <p:xfrm>
          <a:off x="549275" y="1834927"/>
          <a:ext cx="8047038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Hoja de cálculo" r:id="rId3" imgW="8046720" imgH="3970238" progId="Excel.Sheet.8">
                  <p:embed/>
                </p:oleObj>
              </mc:Choice>
              <mc:Fallback>
                <p:oleObj name="Hoja de cálculo" r:id="rId3" imgW="8046720" imgH="39702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1834927"/>
                        <a:ext cx="8047038" cy="39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31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5391217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NACIONAL DE ABASTECIMIENTO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61273"/>
              </p:ext>
            </p:extLst>
          </p:nvPr>
        </p:nvGraphicFramePr>
        <p:xfrm>
          <a:off x="842963" y="1965325"/>
          <a:ext cx="7459662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Hoja de cálculo" r:id="rId3" imgW="7460106" imgH="2926080" progId="Excel.Sheet.8">
                  <p:embed/>
                </p:oleObj>
              </mc:Choice>
              <mc:Fallback>
                <p:oleObj name="Hoja de cálculo" r:id="rId3" imgW="7460106" imgH="29260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1965325"/>
                        <a:ext cx="7459662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76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13" y="2108847"/>
            <a:ext cx="4645845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="" xmlns:a16="http://schemas.microsoft.com/office/drawing/2014/main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6876" y="5800181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4632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5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3" y="6376243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72197"/>
              </p:ext>
            </p:extLst>
          </p:nvPr>
        </p:nvGraphicFramePr>
        <p:xfrm>
          <a:off x="590550" y="1865908"/>
          <a:ext cx="7962900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Hoja de cálculo" r:id="rId3" imgW="7962851" imgH="4442678" progId="Excel.Sheet.8">
                  <p:embed/>
                </p:oleObj>
              </mc:Choice>
              <mc:Fallback>
                <p:oleObj name="Hoja de cálculo" r:id="rId3" imgW="7962851" imgH="4442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1865908"/>
                        <a:ext cx="7962900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74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13533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5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5805264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42852"/>
              </p:ext>
            </p:extLst>
          </p:nvPr>
        </p:nvGraphicFramePr>
        <p:xfrm>
          <a:off x="590550" y="2012479"/>
          <a:ext cx="7962900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Hoja de cálculo" r:id="rId3" imgW="7962851" imgH="3360638" progId="Excel.Sheet.8">
                  <p:embed/>
                </p:oleObj>
              </mc:Choice>
              <mc:Fallback>
                <p:oleObj name="Hoja de cálculo" r:id="rId3" imgW="7962851" imgH="33606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2012479"/>
                        <a:ext cx="7962900" cy="336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23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3253" y="1317476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5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5805264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872509"/>
              </p:ext>
            </p:extLst>
          </p:nvPr>
        </p:nvGraphicFramePr>
        <p:xfrm>
          <a:off x="590550" y="2004095"/>
          <a:ext cx="7962900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Hoja de cálculo" r:id="rId3" imgW="7962851" imgH="3513038" progId="Excel.Sheet.8">
                  <p:embed/>
                </p:oleObj>
              </mc:Choice>
              <mc:Fallback>
                <p:oleObj name="Hoja de cálculo" r:id="rId3" imgW="7962851" imgH="35130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2004095"/>
                        <a:ext cx="7962900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74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4842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5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380502" y="4581128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23740"/>
              </p:ext>
            </p:extLst>
          </p:nvPr>
        </p:nvGraphicFramePr>
        <p:xfrm>
          <a:off x="590550" y="1988840"/>
          <a:ext cx="7962900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Hoja de cálculo" r:id="rId3" imgW="7962851" imgH="2293838" progId="Excel.Sheet.8">
                  <p:embed/>
                </p:oleObj>
              </mc:Choice>
              <mc:Fallback>
                <p:oleObj name="Hoja de cálculo" r:id="rId3" imgW="7962851" imgH="22938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1988840"/>
                        <a:ext cx="7962900" cy="229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69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4842" y="126876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5 de 5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62049" y="6520259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18388"/>
              </p:ext>
            </p:extLst>
          </p:nvPr>
        </p:nvGraphicFramePr>
        <p:xfrm>
          <a:off x="590550" y="1720998"/>
          <a:ext cx="7962900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Hoja de cálculo" r:id="rId3" imgW="7962851" imgH="4732238" progId="Excel.Sheet.8">
                  <p:embed/>
                </p:oleObj>
              </mc:Choice>
              <mc:Fallback>
                <p:oleObj name="Hoja de cálculo" r:id="rId3" imgW="7962851" imgH="47322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" y="1720998"/>
                        <a:ext cx="7962900" cy="473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57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3" y="6381328"/>
            <a:ext cx="6304601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0233" y="526564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4842" y="140113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1 de 3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5882"/>
              </p:ext>
            </p:extLst>
          </p:nvPr>
        </p:nvGraphicFramePr>
        <p:xfrm>
          <a:off x="500063" y="1865908"/>
          <a:ext cx="8145462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Hoja de cálculo" r:id="rId3" imgW="8145964" imgH="4442678" progId="Excel.Sheet.8">
                  <p:embed/>
                </p:oleObj>
              </mc:Choice>
              <mc:Fallback>
                <p:oleObj name="Hoja de cálculo" r:id="rId3" imgW="8145964" imgH="4442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1865908"/>
                        <a:ext cx="8145462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22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6465636"/>
            <a:ext cx="6304601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4842" y="126876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2 de 3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19857"/>
              </p:ext>
            </p:extLst>
          </p:nvPr>
        </p:nvGraphicFramePr>
        <p:xfrm>
          <a:off x="755576" y="1772816"/>
          <a:ext cx="7632847" cy="465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Hoja de cálculo" r:id="rId3" imgW="8145964" imgH="5799038" progId="Excel.Sheet.8">
                  <p:embed/>
                </p:oleObj>
              </mc:Choice>
              <mc:Fallback>
                <p:oleObj name="Hoja de cálculo" r:id="rId3" imgW="8145964" imgH="57990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772816"/>
                        <a:ext cx="7632847" cy="465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12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53754" y="6437218"/>
            <a:ext cx="6304601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4842" y="126876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3 de 3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449773"/>
              </p:ext>
            </p:extLst>
          </p:nvPr>
        </p:nvGraphicFramePr>
        <p:xfrm>
          <a:off x="788095" y="1784623"/>
          <a:ext cx="7672337" cy="460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Hoja de cálculo" r:id="rId3" imgW="8145964" imgH="4884638" progId="Excel.Sheet.8">
                  <p:embed/>
                </p:oleObj>
              </mc:Choice>
              <mc:Fallback>
                <p:oleObj name="Hoja de cálculo" r:id="rId3" imgW="8145964" imgH="48846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095" y="1784623"/>
                        <a:ext cx="7672337" cy="460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93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39653" y="5877272"/>
            <a:ext cx="6304601" cy="2160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1413533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70432"/>
              </p:ext>
            </p:extLst>
          </p:nvPr>
        </p:nvGraphicFramePr>
        <p:xfrm>
          <a:off x="392113" y="1899443"/>
          <a:ext cx="8359775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Hoja de cálculo" r:id="rId3" imgW="8359363" imgH="3833078" progId="Excel.Sheet.8">
                  <p:embed/>
                </p:oleObj>
              </mc:Choice>
              <mc:Fallback>
                <p:oleObj name="Hoja de cálculo" r:id="rId3" imgW="8359363" imgH="38330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899443"/>
                        <a:ext cx="8359775" cy="383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2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380502" y="6542336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1413533" y="1268760"/>
            <a:ext cx="61722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09750"/>
              </p:ext>
            </p:extLst>
          </p:nvPr>
        </p:nvGraphicFramePr>
        <p:xfrm>
          <a:off x="392113" y="1754906"/>
          <a:ext cx="8359775" cy="477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Hoja de cálculo" r:id="rId3" imgW="8359363" imgH="4770120" progId="Excel.Sheet.8">
                  <p:embed/>
                </p:oleObj>
              </mc:Choice>
              <mc:Fallback>
                <p:oleObj name="Hoja de cálculo" r:id="rId3" imgW="8359363" imgH="47701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754906"/>
                        <a:ext cx="8359775" cy="477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73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="" xmlns:a16="http://schemas.microsoft.com/office/drawing/2014/main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653" y="5728173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42" y="2054232"/>
            <a:ext cx="459051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2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45345"/>
            <a:ext cx="61722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1434517" y="6232227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456349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496436"/>
              </p:ext>
            </p:extLst>
          </p:nvPr>
        </p:nvGraphicFramePr>
        <p:xfrm>
          <a:off x="503238" y="1700808"/>
          <a:ext cx="8137525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Hoja de cálculo" r:id="rId3" imgW="8138044" imgH="4450080" progId="Excel.Sheet.8">
                  <p:embed/>
                </p:oleObj>
              </mc:Choice>
              <mc:Fallback>
                <p:oleObj name="Hoja de cálculo" r:id="rId3" imgW="8138044" imgH="44500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238" y="1700808"/>
                        <a:ext cx="8137525" cy="444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09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32668" y="1412776"/>
            <a:ext cx="61722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601305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6876" y="5872189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53" y="1936749"/>
            <a:ext cx="6158099" cy="36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22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32668" y="1412776"/>
            <a:ext cx="61722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3753" y="601305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6876" y="5656165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53" y="1936749"/>
            <a:ext cx="6158099" cy="360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6875" y="5389860"/>
            <a:ext cx="6304601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26874" y="1460773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837907"/>
              </p:ext>
            </p:extLst>
          </p:nvPr>
        </p:nvGraphicFramePr>
        <p:xfrm>
          <a:off x="849313" y="2109788"/>
          <a:ext cx="7445375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Hoja de cálculo" r:id="rId3" imgW="7444730" imgH="2636520" progId="Excel.Sheet.8">
                  <p:embed/>
                </p:oleObj>
              </mc:Choice>
              <mc:Fallback>
                <p:oleObj name="Hoja de cálculo" r:id="rId3" imgW="7444730" imgH="26365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313" y="2109788"/>
                        <a:ext cx="7445375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62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1419700" y="4988315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26874" y="1334621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504613" y="548680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08364"/>
              </p:ext>
            </p:extLst>
          </p:nvPr>
        </p:nvGraphicFramePr>
        <p:xfrm>
          <a:off x="611560" y="1916832"/>
          <a:ext cx="7920880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Hoja de cálculo" r:id="rId4" imgW="8770785" imgH="2522438" progId="Excel.Sheet.8">
                  <p:embed/>
                </p:oleObj>
              </mc:Choice>
              <mc:Fallback>
                <p:oleObj name="Hoja de cálculo" r:id="rId4" imgW="8770785" imgH="2522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7920880" cy="25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31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1453754" y="5285954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78142" y="1389484"/>
            <a:ext cx="61722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68648"/>
              </p:ext>
            </p:extLst>
          </p:nvPr>
        </p:nvGraphicFramePr>
        <p:xfrm>
          <a:off x="514350" y="1968500"/>
          <a:ext cx="81153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Hoja de cálculo" r:id="rId4" imgW="8115213" imgH="2918678" progId="Excel.Sheet.8">
                  <p:embed/>
                </p:oleObj>
              </mc:Choice>
              <mc:Fallback>
                <p:oleObj name="Hoja de cálculo" r:id="rId4" imgW="8115213" imgH="2918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" y="1968500"/>
                        <a:ext cx="8115300" cy="29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81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1453753" y="5357962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53753" y="1317476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53753" y="579459"/>
            <a:ext cx="61580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11029"/>
              </p:ext>
            </p:extLst>
          </p:nvPr>
        </p:nvGraphicFramePr>
        <p:xfrm>
          <a:off x="514350" y="1900238"/>
          <a:ext cx="811530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Hoja de cálculo" r:id="rId4" imgW="8115213" imgH="3055838" progId="Excel.Sheet.8">
                  <p:embed/>
                </p:oleObj>
              </mc:Choice>
              <mc:Fallback>
                <p:oleObj name="Hoja de cálculo" r:id="rId4" imgW="8115213" imgH="30558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" y="1900238"/>
                        <a:ext cx="8115300" cy="305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043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889</Words>
  <Application>Microsoft Office PowerPoint</Application>
  <PresentationFormat>Presentación en pantalla (4:3)</PresentationFormat>
  <Paragraphs>117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Hoja de cálculo de Microsoft Excel 97-2003</vt:lpstr>
      <vt:lpstr>EJECUCIÓN ACUMULADA DE GASTOS PRESUPUESTARIOS AL MES DE DICIEMBRE DE 2019 PARTIDA 16: MINISTERIO DE SALUD</vt:lpstr>
      <vt:lpstr>EJECUCIÓN ACUMULADA DE GASTOS A DICIEMBRE DE 2019  PARTIDA 16 MINISTERIO DE SALUD</vt:lpstr>
      <vt:lpstr>EJECUCIÓN ACUMULADA DE GASTOS A DICIEMBRE DE 2019  PARTIDA 16 MINISTERIO DE SALUD</vt:lpstr>
      <vt:lpstr>Presentación de PowerPoint</vt:lpstr>
      <vt:lpstr>Presentación de PowerPoint</vt:lpstr>
      <vt:lpstr>EJECUCIÓN ACUMULADA DE GASTOS A DICIEMBRE DE 2019  PARTIDA 16 MINISTERIO DE SALUD</vt:lpstr>
      <vt:lpstr>EJECUCIÓN ACUMULADA DE GASTOS A DICIEMBRE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maestro</cp:lastModifiedBy>
  <cp:revision>5</cp:revision>
  <dcterms:created xsi:type="dcterms:W3CDTF">2020-01-07T14:26:33Z</dcterms:created>
  <dcterms:modified xsi:type="dcterms:W3CDTF">2020-04-06T17:02:36Z</dcterms:modified>
</cp:coreProperties>
</file>