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0939776"/>
        <c:axId val="260941312"/>
      </c:barChart>
      <c:catAx>
        <c:axId val="26093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0941312"/>
        <c:crosses val="autoZero"/>
        <c:auto val="1"/>
        <c:lblAlgn val="ctr"/>
        <c:lblOffset val="100"/>
        <c:noMultiLvlLbl val="0"/>
      </c:catAx>
      <c:valAx>
        <c:axId val="2609413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093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13-04-2020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74" y="4269507"/>
            <a:ext cx="81890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3E17DD-C4A4-4D27-B76E-4E071BC10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74" y="1795321"/>
            <a:ext cx="8210798" cy="247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9" y="5372314"/>
            <a:ext cx="82724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5B7E8EB-3181-4872-BFCC-2B63E44CB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35137"/>
            <a:ext cx="8272462" cy="363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853396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CAE80F4-5BE4-424C-A443-7E853D3FB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00808"/>
            <a:ext cx="8210798" cy="215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139345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27F60E9-1395-45AF-9667-82FC5CCB8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65580"/>
            <a:ext cx="8210798" cy="225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28958"/>
            <a:ext cx="815428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4FAC33-5174-4F1C-BA98-B559DE79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57215"/>
            <a:ext cx="8154284" cy="215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664068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941130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206138"/>
            <a:ext cx="734481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053ECFA-2001-4665-B171-696B5078B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51862"/>
            <a:ext cx="7344815" cy="35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599" y="5208517"/>
            <a:ext cx="705678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511642B-E509-4089-B42F-BB18679A7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54910"/>
            <a:ext cx="7056784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532" y="3762631"/>
            <a:ext cx="8173604" cy="29516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CF8479-385A-4B3D-A27F-7F0E9CD1F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66" y="1724100"/>
            <a:ext cx="8173604" cy="203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27544" y="4041798"/>
            <a:ext cx="8079054" cy="3651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73224EE-8CED-4341-BDBE-7CCCCE954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772816"/>
            <a:ext cx="8210798" cy="22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936083"/>
            <a:ext cx="821079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35F1DA3-86AC-42D0-9D37-D0CC1CEE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66411"/>
            <a:ext cx="8210798" cy="316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74" y="4521163"/>
            <a:ext cx="833519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C2FCDFD-90DD-4878-9963-114274293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74" y="1952470"/>
            <a:ext cx="8335190" cy="255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531</Words>
  <Application>Microsoft Office PowerPoint</Application>
  <PresentationFormat>Presentación en pantalla (4:3)</PresentationFormat>
  <Paragraphs>54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EJECUCIÓN ACUMULADA DE GASTOS PRESUPUESTARIOS AL MES DE DICIEMBRE DE 2019 PARTIDA 17: MINISTERIO DE MINERÍA</vt:lpstr>
      <vt:lpstr>EJECUCIÓN ACUMULADA DE GASTOS A DICIEMBRE DE 2019  PARTIDA 17 MINISTERIO DE MINERÍA</vt:lpstr>
      <vt:lpstr>EJECUCIÓN ACUMULADA DE GASTOS A DICIEMBRE DE 2019  PARTIDA 17 MINISTERIO DE MINERÍA</vt:lpstr>
      <vt:lpstr>EJECUCIÓN ACUMULADA DE GASTOS A DICIEMBRE DE 2019  PARTIDA 17 MINISTERIO DE MINERÍA</vt:lpstr>
      <vt:lpstr>EJECUCIÓN ACUMULADA DE GASTOS A DICIEMBRE DE 2019  PARTIDA 17 MINISTERIO DE MINERÍA</vt:lpstr>
      <vt:lpstr>EJECUCIÓN ACUMULADA DE GASTOS A DICIEMBRE DE 2019  PARTIDA 17 MINISTERIO DE MINERÍA</vt:lpstr>
      <vt:lpstr>EJECUCIÓN ACUMULADA DE GASTOS A DICIEMBRE DE 2019  PARTIDA 17 RESUMEN POR CAPÍTULOS</vt:lpstr>
      <vt:lpstr>EJECUCIÓN ACUMULADA DE GASTOS A DICIEMBRE DE 2019  PARTIDA 17. CAPÍTULO 01. PROGRAMA 01:  SECRETARÍA Y ADMINISTRACIÓN GENERAL</vt:lpstr>
      <vt:lpstr>EJECUCIÓN ACUMULADA DE GASTOS A DICIEMBRE DE 2019  PARTIDA 17. CAPÍTULO 01. PROGRAMA 02:  FOMENTO DE LA PEQUEÑA Y MEDIANA MINERÍA</vt:lpstr>
      <vt:lpstr>EJECUCIÓN ACUMULADA DE GASTOS A DICIEMBRE DE 2019  PARTIDA 17. CAPÍTULO 02. PROGRAMA 01:  COMISIÓN CHILENA DEL COBRE</vt:lpstr>
      <vt:lpstr>EJECUCIÓN ACUMULADA DE GASTOS A DICIEMBRE DE 2019  PARTIDA 17. CAPÍTULO 03. PROGRAMA 01:  SERVICIO NACIONAL DE GEOLOGÍA Y MINERÍA</vt:lpstr>
      <vt:lpstr>EJECUCIÓN ACUMULADA DE GASTOS A DICIEMBRE DE 2019  PARTIDA 17. CAPÍTULO 03. PROGRAMA 02:  RED NACIONAL DE VIGILANCIA VOLCÁNICA</vt:lpstr>
      <vt:lpstr>EJECUCIÓN ACUMULADA DE GASTOS A DICIEMBRE DE 2019  PARTIDA 17. CAPÍTULO 03. PROGRAMA 03:  PLAN NACIONAL DE GEOLOGÍA</vt:lpstr>
      <vt:lpstr>EJECUCIÓN ACUMULADA DE GASTOS A DICIEMBRE DE 2019  PARTIDA 17. CAPÍTULO 03. PROGRAMA 04:  PROGRAMA DE SEGURIDAD MINERA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</cp:revision>
  <dcterms:created xsi:type="dcterms:W3CDTF">2020-01-06T15:02:18Z</dcterms:created>
  <dcterms:modified xsi:type="dcterms:W3CDTF">2020-04-13T15:27:18Z</dcterms:modified>
</cp:coreProperties>
</file>