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4" r:id="rId4"/>
    <p:sldId id="302" r:id="rId5"/>
    <p:sldId id="303" r:id="rId6"/>
    <p:sldId id="301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BE19D39-51F6-45D9-8D1C-8FC9575C8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06136"/>
            <a:ext cx="6480720" cy="407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388B82-865C-479A-962C-ECEA7BF68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596992"/>
            <a:ext cx="6624736" cy="413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E6D4F98-B6DC-4405-839A-0CF145E4F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714654"/>
              </p:ext>
            </p:extLst>
          </p:nvPr>
        </p:nvGraphicFramePr>
        <p:xfrm>
          <a:off x="528176" y="1988840"/>
          <a:ext cx="8087647" cy="2232247"/>
        </p:xfrm>
        <a:graphic>
          <a:graphicData uri="http://schemas.openxmlformats.org/drawingml/2006/table">
            <a:tbl>
              <a:tblPr/>
              <a:tblGrid>
                <a:gridCol w="852000">
                  <a:extLst>
                    <a:ext uri="{9D8B030D-6E8A-4147-A177-3AD203B41FA5}">
                      <a16:colId xmlns:a16="http://schemas.microsoft.com/office/drawing/2014/main" val="386505867"/>
                    </a:ext>
                  </a:extLst>
                </a:gridCol>
                <a:gridCol w="2276241">
                  <a:extLst>
                    <a:ext uri="{9D8B030D-6E8A-4147-A177-3AD203B41FA5}">
                      <a16:colId xmlns:a16="http://schemas.microsoft.com/office/drawing/2014/main" val="4242976128"/>
                    </a:ext>
                  </a:extLst>
                </a:gridCol>
                <a:gridCol w="852000">
                  <a:extLst>
                    <a:ext uri="{9D8B030D-6E8A-4147-A177-3AD203B41FA5}">
                      <a16:colId xmlns:a16="http://schemas.microsoft.com/office/drawing/2014/main" val="2409084165"/>
                    </a:ext>
                  </a:extLst>
                </a:gridCol>
                <a:gridCol w="852000">
                  <a:extLst>
                    <a:ext uri="{9D8B030D-6E8A-4147-A177-3AD203B41FA5}">
                      <a16:colId xmlns:a16="http://schemas.microsoft.com/office/drawing/2014/main" val="3727512880"/>
                    </a:ext>
                  </a:extLst>
                </a:gridCol>
                <a:gridCol w="852000">
                  <a:extLst>
                    <a:ext uri="{9D8B030D-6E8A-4147-A177-3AD203B41FA5}">
                      <a16:colId xmlns:a16="http://schemas.microsoft.com/office/drawing/2014/main" val="4288552111"/>
                    </a:ext>
                  </a:extLst>
                </a:gridCol>
                <a:gridCol w="852000">
                  <a:extLst>
                    <a:ext uri="{9D8B030D-6E8A-4147-A177-3AD203B41FA5}">
                      <a16:colId xmlns:a16="http://schemas.microsoft.com/office/drawing/2014/main" val="1162937426"/>
                    </a:ext>
                  </a:extLst>
                </a:gridCol>
                <a:gridCol w="775703">
                  <a:extLst>
                    <a:ext uri="{9D8B030D-6E8A-4147-A177-3AD203B41FA5}">
                      <a16:colId xmlns:a16="http://schemas.microsoft.com/office/drawing/2014/main" val="221604244"/>
                    </a:ext>
                  </a:extLst>
                </a:gridCol>
                <a:gridCol w="775703">
                  <a:extLst>
                    <a:ext uri="{9D8B030D-6E8A-4147-A177-3AD203B41FA5}">
                      <a16:colId xmlns:a16="http://schemas.microsoft.com/office/drawing/2014/main" val="1893517769"/>
                    </a:ext>
                  </a:extLst>
                </a:gridCol>
              </a:tblGrid>
              <a:tr h="17007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392410"/>
                  </a:ext>
                </a:extLst>
              </a:tr>
              <a:tr h="52085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287940"/>
                  </a:ext>
                </a:extLst>
              </a:tr>
              <a:tr h="18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17.619.901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17.529.303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932253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11.362.890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799.615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436326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4.955.305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997469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050077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737013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555083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999781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307596"/>
                  </a:ext>
                </a:extLst>
              </a:tr>
              <a:tr h="170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33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24CFF5D-9D34-4C41-9744-3C3A3F142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599357"/>
              </p:ext>
            </p:extLst>
          </p:nvPr>
        </p:nvGraphicFramePr>
        <p:xfrm>
          <a:off x="414339" y="1955704"/>
          <a:ext cx="8229600" cy="3092310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1100076674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4227346569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382909585"/>
                    </a:ext>
                  </a:extLst>
                </a:gridCol>
                <a:gridCol w="3110920">
                  <a:extLst>
                    <a:ext uri="{9D8B030D-6E8A-4147-A177-3AD203B41FA5}">
                      <a16:colId xmlns:a16="http://schemas.microsoft.com/office/drawing/2014/main" val="67751846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68579994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198123355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1477917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142060760"/>
                    </a:ext>
                  </a:extLst>
                </a:gridCol>
                <a:gridCol w="672929">
                  <a:extLst>
                    <a:ext uri="{9D8B030D-6E8A-4147-A177-3AD203B41FA5}">
                      <a16:colId xmlns:a16="http://schemas.microsoft.com/office/drawing/2014/main" val="1830039252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542604438"/>
                    </a:ext>
                  </a:extLst>
                </a:gridCol>
              </a:tblGrid>
              <a:tr h="1430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36338"/>
                  </a:ext>
                </a:extLst>
              </a:tr>
              <a:tr h="4380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31704"/>
                  </a:ext>
                </a:extLst>
              </a:tr>
              <a:tr h="187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15.772.078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17.619.901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17.529.303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088850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10.563.275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11.362.890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799.615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11.353.281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26460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5.003.988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4.955.305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-48.683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4.898.078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64079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863331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699931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296580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23408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22751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955861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-1.354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788073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149017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109348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428780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6656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98318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830.703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911055"/>
                  </a:ext>
                </a:extLst>
              </a:tr>
              <a:tr h="1430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46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3175</TotalTime>
  <Words>520</Words>
  <Application>Microsoft Office PowerPoint</Application>
  <PresentationFormat>Presentación en pantalla (4:3)</PresentationFormat>
  <Paragraphs>284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28: SERVICIO ELECTORAL</vt:lpstr>
      <vt:lpstr>Presentación de PowerPoint</vt:lpstr>
      <vt:lpstr>Presentación de PowerPoint</vt:lpstr>
      <vt:lpstr>Presentación de PowerPoint</vt:lpstr>
      <vt:lpstr>EJECUCIÓN ACUMULADA DE GASTOS A DICIEMBRE DE 2019  PARTIDA 28 SERVICIO ELECTORAL</vt:lpstr>
      <vt:lpstr>EJECUCIÓN ACUMULADA DE GASTOS A DICIEMBRE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206</cp:revision>
  <cp:lastPrinted>2019-10-09T11:55:36Z</cp:lastPrinted>
  <dcterms:created xsi:type="dcterms:W3CDTF">2016-06-23T13:38:47Z</dcterms:created>
  <dcterms:modified xsi:type="dcterms:W3CDTF">2020-04-09T12:51:12Z</dcterms:modified>
</cp:coreProperties>
</file>