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9" r:id="rId4"/>
    <p:sldId id="306" r:id="rId5"/>
    <p:sldId id="304" r:id="rId6"/>
    <p:sldId id="305" r:id="rId7"/>
    <p:sldId id="264" r:id="rId8"/>
    <p:sldId id="263" r:id="rId9"/>
    <p:sldId id="265" r:id="rId10"/>
    <p:sldId id="268" r:id="rId11"/>
    <p:sldId id="271" r:id="rId12"/>
    <p:sldId id="301" r:id="rId13"/>
    <p:sldId id="302" r:id="rId14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42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8983046535847007E-2"/>
          <c:y val="0.11602530274413954"/>
          <c:w val="0.83708897349930989"/>
          <c:h val="0.61667800799911121"/>
        </c:manualLayout>
      </c:layout>
      <c:pie3DChart>
        <c:varyColors val="1"/>
        <c:ser>
          <c:idx val="0"/>
          <c:order val="0"/>
          <c:tx>
            <c:strRef>
              <c:f>'Partida 14'!$D$54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790-4647-B177-67B4C1B4D8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790-4647-B177-67B4C1B4D8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790-4647-B177-67B4C1B4D8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790-4647-B177-67B4C1B4D88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14'!$C$55:$C$58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DE CAPITAL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14'!$D$55:$D$58</c:f>
              <c:numCache>
                <c:formatCode>_-* #,##0_-;\-* #,##0_-;_-* "-"??_-;_-@_-</c:formatCode>
                <c:ptCount val="4"/>
                <c:pt idx="0">
                  <c:v>17085257</c:v>
                </c:pt>
                <c:pt idx="1">
                  <c:v>4747911</c:v>
                </c:pt>
                <c:pt idx="2">
                  <c:v>13583689</c:v>
                </c:pt>
                <c:pt idx="3" formatCode="#,##0">
                  <c:v>7754857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790-4647-B177-67B4C1B4D8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953730997698073"/>
          <c:y val="0.74947094553596605"/>
          <c:w val="0.24295171772191462"/>
          <c:h val="0.22682549161204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dirty="0" err="1"/>
              <a:t>Distribución</a:t>
            </a:r>
            <a:r>
              <a:rPr lang="en-US" sz="1200" b="1" dirty="0"/>
              <a:t> Presupuesto </a:t>
            </a:r>
            <a:r>
              <a:rPr lang="en-US" sz="1200" b="1" dirty="0" err="1"/>
              <a:t>Inicial</a:t>
            </a:r>
            <a:r>
              <a:rPr lang="en-US" sz="1200" b="1" dirty="0"/>
              <a:t> por </a:t>
            </a:r>
            <a:r>
              <a:rPr lang="en-US" sz="1200" b="1" dirty="0" err="1"/>
              <a:t>Programa</a:t>
            </a:r>
            <a:endParaRPr lang="es-CL" sz="120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dirty="0"/>
              <a:t>(</a:t>
            </a:r>
            <a:r>
              <a:rPr lang="en-US" sz="1200" b="1" dirty="0" err="1"/>
              <a:t>en</a:t>
            </a:r>
            <a:r>
              <a:rPr lang="en-US" sz="1200" b="1" dirty="0"/>
              <a:t> </a:t>
            </a:r>
            <a:r>
              <a:rPr lang="en-US" sz="1200" b="1" dirty="0" err="1"/>
              <a:t>millones</a:t>
            </a:r>
            <a:r>
              <a:rPr lang="en-US" sz="1200" b="1" dirty="0"/>
              <a:t> de $)</a:t>
            </a:r>
            <a:endParaRPr lang="es-CL" sz="1200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14'!$H$55:$H$58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14'!$I$55:$I$58</c:f>
              <c:numCache>
                <c:formatCode>_-* #,##0_-;\-* #,##0_-;_-* "-"??_-;_-@_-</c:formatCode>
                <c:ptCount val="4"/>
                <c:pt idx="0">
                  <c:v>12100379000</c:v>
                </c:pt>
                <c:pt idx="1">
                  <c:v>4010564000</c:v>
                </c:pt>
                <c:pt idx="2">
                  <c:v>24085898000</c:v>
                </c:pt>
                <c:pt idx="3">
                  <c:v>3174226000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E68-4678-B655-311815E8140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6891264"/>
        <c:axId val="186902400"/>
      </c:barChart>
      <c:catAx>
        <c:axId val="18689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6902400"/>
        <c:crosses val="autoZero"/>
        <c:auto val="0"/>
        <c:lblAlgn val="ctr"/>
        <c:lblOffset val="100"/>
        <c:noMultiLvlLbl val="0"/>
      </c:catAx>
      <c:valAx>
        <c:axId val="186902400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186891264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26663" y="97184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963429207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JULIO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agosto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6224" y="60959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988840"/>
            <a:ext cx="8229600" cy="2873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316669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998503"/>
            <a:ext cx="8229600" cy="309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0566" y="141303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368932" y="599122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66" y="2328863"/>
            <a:ext cx="8229600" cy="191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xmlns="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398380"/>
              </p:ext>
            </p:extLst>
          </p:nvPr>
        </p:nvGraphicFramePr>
        <p:xfrm>
          <a:off x="683568" y="1772816"/>
          <a:ext cx="770485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185597"/>
              </p:ext>
            </p:extLst>
          </p:nvPr>
        </p:nvGraphicFramePr>
        <p:xfrm>
          <a:off x="827584" y="1916832"/>
          <a:ext cx="734481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22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816100"/>
            <a:ext cx="5932487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175" y="1822450"/>
            <a:ext cx="5834063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8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332941"/>
            <a:ext cx="8229600" cy="2154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652713"/>
            <a:ext cx="8229600" cy="139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381696" y="617378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80" y="1988840"/>
            <a:ext cx="8273088" cy="285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420098" y="60959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328864"/>
            <a:ext cx="8229600" cy="191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3274</TotalTime>
  <Words>358</Words>
  <Application>Microsoft Office PowerPoint</Application>
  <PresentationFormat>Presentación en pantalla (4:3)</PresentationFormat>
  <Paragraphs>48</Paragraphs>
  <Slides>12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1_Tema de Office</vt:lpstr>
      <vt:lpstr>Tema de Office</vt:lpstr>
      <vt:lpstr>Imagen de mapa de bits</vt:lpstr>
      <vt:lpstr>EJECUCIÓN ACUMULADA DE GASTOS PRESUPUESTARIOS AL MES DE JULIO DE 2019 PARTIDA 01:  MINISTERIO DE BIENES NACIONALES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JULIO DE 2019  PARTIDA 14 MINISTERIO DE BIENES NACIONALES</vt:lpstr>
      <vt:lpstr>EJECUCIÓN ACUMULADA DE GASTOS A JULIO DE 2019  PARTIDA 14 RESUMEN POR CAPÍTULOS</vt:lpstr>
      <vt:lpstr>EJECUCIÓN ACUMULADA DE GASTOS A JULIO DE 2019  PARTIDA 14. CAPÍTULO 01. PROGRAMA 01: SUBSECRETARÍA DE BIENES NACIONALES </vt:lpstr>
      <vt:lpstr>EJECUCIÓN ACUMULADA DE GASTOS A JULIO DE 2019  PARTIDA 14. CAPÍTULO 01. PROGRAMA 03: REGULARIZACIÓN DE LA PROPIEDAD RAÍZ</vt:lpstr>
      <vt:lpstr>EJECUCIÓN ACUMULADA DE GASTOS A JULIO DE 2019  PARTIDA 14. CAPÍTULO 01. PROGRAMA 04: ADMINISTRACIÓN DE BIENES</vt:lpstr>
      <vt:lpstr>EJECUCIÓN ACUMULADA DE GASTOS A JULIO DE 2019  PARTIDA 14. CAPÍTULO 01. PROGRAMA 04: ADMINISTRACIÓN DE BIENES</vt:lpstr>
      <vt:lpstr>EJECUCIÓN ACUMULADA DE GASTOS A JULIO DE 2019  PARTIDA 14. CAPÍTULO 01. PROGRAMA 05: CATASTRO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231</cp:revision>
  <cp:lastPrinted>2018-06-11T15:48:09Z</cp:lastPrinted>
  <dcterms:created xsi:type="dcterms:W3CDTF">2016-06-23T13:38:47Z</dcterms:created>
  <dcterms:modified xsi:type="dcterms:W3CDTF">2019-11-15T15:39:48Z</dcterms:modified>
</cp:coreProperties>
</file>