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EDAB-C448-4A80-826E-331B343BA9C8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17CD5-1EA3-4BC0-8E06-242A304E3A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60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7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98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7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444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13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215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22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71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00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06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84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3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AE32-FC7B-477B-93E1-D4246B3F217A}" type="datetimeFigureOut">
              <a:rPr lang="es-CL" smtClean="0"/>
              <a:t>22-11-2019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D1CF-3FD8-4DA2-B8DB-FF4F2FE7E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1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516183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39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33885"/>
            <a:ext cx="8085584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A3C247F-771C-4E6B-B5CA-CE0C7C3C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5" y="3862350"/>
            <a:ext cx="8113698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56566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50" y="1628800"/>
            <a:ext cx="8272462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3B794A9-2227-41C8-B149-A17AE354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7732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425863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545245"/>
            <a:ext cx="8343438" cy="481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24A528-7D43-4475-B8A4-BC9B77B4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25" y="6373449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998095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542880"/>
            <a:ext cx="8272462" cy="475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92E99B7-5881-4D8E-953E-9025A462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278543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7921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562818"/>
            <a:ext cx="8238912" cy="479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7953FAF-89B0-4D9E-8C24-C6667F82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38147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57160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14" y="1496430"/>
            <a:ext cx="8272462" cy="451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C9FA914-6810-440F-BF4E-D36127C1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0" y="6013009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675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13558"/>
            <a:ext cx="8272462" cy="455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E7A7FC9-4282-495E-9583-93A17781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4800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02532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96430"/>
            <a:ext cx="8229600" cy="485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AA5C4ED-82B7-4911-9CE6-4C90ED1A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946" y="6346046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39360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9" y="1513558"/>
            <a:ext cx="8210798" cy="466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10FC7-1A2C-432C-ACAD-F72E4785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159401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39697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0" y="1544804"/>
            <a:ext cx="8201486" cy="46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862B31F-319B-403D-8AED-B5452CCC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177054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27991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5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11591"/>
            <a:ext cx="8272463" cy="466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B03A0A1-E3C6-4B0B-82AA-8B51ACF4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9329" y="627337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15170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06" y="1513558"/>
            <a:ext cx="8272462" cy="464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735FAC9-E6DF-4F14-8E63-F2A5D300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3506" y="6163301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06368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18" y="1573741"/>
            <a:ext cx="8343438" cy="48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43FFACB-808C-4DB0-9EDF-A1DAE4AB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018" y="6452176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158404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37" y="1624187"/>
            <a:ext cx="8229600" cy="47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4A04933-C9AF-4D96-905B-717A8BB3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7984" y="6323496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04140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9" y="1538034"/>
            <a:ext cx="8167936" cy="481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D5774438-E20C-4967-BC1E-A4558814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769" y="632775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54476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7211"/>
            <a:ext cx="8210798" cy="461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AB78D7F-C400-4A89-A2F4-414E26B6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209" y="6342079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869361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55105"/>
            <a:ext cx="8238912" cy="480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EFB0E08-A481-4975-A561-4FF45DAD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560" y="6356350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01384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22310"/>
            <a:ext cx="8238912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0E7F163-F07C-4D2D-9856-A6D16287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624" y="5383881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599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709738"/>
            <a:ext cx="6839710" cy="359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60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08" y="2108983"/>
            <a:ext cx="651285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69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9" y="2195513"/>
            <a:ext cx="8201486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EB01D90-62E6-4D93-880A-406FE57A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77328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50402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9" y="1776527"/>
            <a:ext cx="8201486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0790428-38F9-4BEA-9E52-5B90DB67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073" y="5848504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1701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68824"/>
            <a:ext cx="8272464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1150017-C03F-4C46-BA8C-86CF5C5C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6" y="5903621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60403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6" y="1706972"/>
            <a:ext cx="82108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75D598F-F3DE-4626-917E-90EBA917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6" y="4888322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74177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02" y="1807462"/>
            <a:ext cx="8146216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3CBBE53-C7FA-49F0-B2B6-8B93C057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3702937"/>
            <a:ext cx="8210799" cy="265534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543760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1063</Words>
  <Application>Microsoft Office PowerPoint</Application>
  <PresentationFormat>Presentación en pantalla (4:3)</PresentationFormat>
  <Paragraphs>103</Paragraphs>
  <Slides>27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Tema de Office</vt:lpstr>
      <vt:lpstr>Imagen de mapa de bits</vt:lpstr>
      <vt:lpstr>EJECUCIÓN ACUMULADA DE GASTOS PRESUPUESTARIOS AL MES DE JULIO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JULIO DE 2019  PARTIDA 18 MINISTERIO DE VIVIENDA Y URBANISMO</vt:lpstr>
      <vt:lpstr>EJECUCIÓN ACUMULADA DE GASTOS A JULIO DE 2019  PARTIDA 18 RESUMEN POR CAPÍTULOS</vt:lpstr>
      <vt:lpstr>EJECUCIÓN ACUMULADA DE GASTOS A JULIO DE 2019  PARTIDA 18. CAPÍTULO 01. PROGRAMA 01: SUBSECRETARÍA DE VIVIENDA Y URBANISMO</vt:lpstr>
      <vt:lpstr>EJECUCIÓN ACUMULADA DE GASTOS A JULIO DE 2019  PARTIDA 18. CAPÍTULO 01. PROGRAMA 01: SUBSECRETARÍA DE VIVIENDA Y URBANISMO</vt:lpstr>
      <vt:lpstr>EJECUCIÓN ACUMULADA DE GASTOS A JULIO DE 2019  PARTIDA 18. CAPÍTULO 01. PROGRAMA 02: ASENTAMIENTOS PRECARIOS</vt:lpstr>
      <vt:lpstr>EJECUCIÓN ACUMULADA DE GASTOS A JULIO DE 2019  PARTIDA 18. CAPÍTULO 01. PROGRAMA 04: RECUPERACIÓN DE BARRIOS</vt:lpstr>
      <vt:lpstr>EJECUCIÓN ACUMULADA DE GASTOS A JULIO DE 2019  PARTIDA 18. CAPÍTULO 02. PROGRAMA 01: PARQUE METROPOLITANO</vt:lpstr>
      <vt:lpstr>EJECUCIÓN ACUMULADA DE GASTOS A JULIO DE 2019  PARTIDA 18. CAPÍTULO 21. PROGRAMA 01: SERVIU I REGIÓN</vt:lpstr>
      <vt:lpstr>EJECUCIÓN ACUMULADA DE GASTOS A JULIO DE 2019  PARTIDA 18. CAPÍTULO 22. PROGRAMA 01: SERVIU II REGIÓN</vt:lpstr>
      <vt:lpstr>EJECUCIÓN ACUMULADA DE GASTOS A JULIO DE 2019  PARTIDA 18. CAPÍTULO 23. PROGRAMA 01: SERVIU III REGIÓN</vt:lpstr>
      <vt:lpstr>EJECUCIÓN ACUMULADA DE GASTOS A JULIO DE 2019  PARTIDA 18. CAPÍTULO 24. PROGRAMA 01: SERVIU IV REGIÓN</vt:lpstr>
      <vt:lpstr>EJECUCIÓN ACUMULADA DE GASTOS A JULIO DE 2019  PARTIDA 18. CAPÍTULO 25. PROGRAMA 01: SERVIU V REGIÓN</vt:lpstr>
      <vt:lpstr>EJECUCIÓN ACUMULADA DE GASTOS A JULIO DE 2019  PARTIDA 18. CAPÍTULO 26. PROGRAMA 01: SERVIU VI REGIÓN</vt:lpstr>
      <vt:lpstr>EJECUCIÓN ACUMULADA DE GASTOS A JULIO DE 2019  PARTIDA 18. CAPÍTULO 27. PROGRAMA 01: SERVIU VII REGIÓN</vt:lpstr>
      <vt:lpstr>EJECUCIÓN ACUMULADA DE GASTOS A JULIO DE 2019  PARTIDA 18. CAPÍTULO 28. PROGRAMA 01: SERVIU VIII REGIÓN</vt:lpstr>
      <vt:lpstr>EJECUCIÓN ACUMULADA DE GASTOS A JULIO DE 2019  PARTIDA 18. CAPÍTULO 29. PROGRAMA 01: SERVIU IX REGIÓN</vt:lpstr>
      <vt:lpstr>EJECUCIÓN ACUMULADA DE GASTOS A JULIO DE 2019  PARTIDA 18. CAPÍTULO 30. PROGRAMA 01: SERVIU X REGIÓN</vt:lpstr>
      <vt:lpstr>EJECUCIÓN ACUMULADA DE GASTOS A JULIO DE 2019  PARTIDA 18. CAPÍTULO 31. PROGRAMA 01: SERVIU XI REGIÓN</vt:lpstr>
      <vt:lpstr>EJECUCIÓN ACUMULADA DE GASTOS A JULIO DE 2019  PARTIDA 18. CAPÍTULO 32. PROGRAMA 01: SERVIU XII REGIÓN</vt:lpstr>
      <vt:lpstr>EJECUCIÓN ACUMULADA DE GASTOS A JULIO DE 2019  PARTIDA 18. CAPÍTULO 33. PROGRAMA 01: SERVIU REGIÓN METROPOLITANA</vt:lpstr>
      <vt:lpstr>EJECUCIÓN ACUMULADA DE GASTOS A JULIO DE 2019  PARTIDA 18. CAPÍTULO 34. PROGRAMA 01: SERVIU XIV REGIÓN</vt:lpstr>
      <vt:lpstr>EJECUCIÓN ACUMULADA DE GASTOS A JULIO DE 2019  PARTIDA 18. CAPÍTULO 35. PROGRAMA 01: SERVIU XV REGIÓN</vt:lpstr>
      <vt:lpstr>EJECUCIÓN ACUMULADA DE GASTOS A JULIO DE 2019  PARTIDA 18. CAPÍTULO 36. PROGRAMA 01: SERVIU XVI REGIÓN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JUNIO DE 2019 PARTIDA 18: MINISTERIO DEL VIVIENDA Y URBANISMO</dc:title>
  <dc:creator>Claudia Soto</dc:creator>
  <cp:lastModifiedBy>Presupuesto</cp:lastModifiedBy>
  <cp:revision>6</cp:revision>
  <dcterms:created xsi:type="dcterms:W3CDTF">2019-11-18T12:39:02Z</dcterms:created>
  <dcterms:modified xsi:type="dcterms:W3CDTF">2019-11-22T14:12:53Z</dcterms:modified>
</cp:coreProperties>
</file>