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6536F-75E9-46F0-B1BA-B3C17EF37609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78E04-3A29-4566-AB32-634C750F54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60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04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30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2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220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194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583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536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47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316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61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2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DE95-7011-441E-ACCA-83187DABDB5F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EBF2-EBE0-4F18-B9D8-8DF5644CCF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6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10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=""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7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1941513"/>
            <a:ext cx="5531524" cy="328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626100"/>
            <a:ext cx="79928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8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706765" cy="335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60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0676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79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7913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902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56992"/>
            <a:ext cx="8784977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85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29328"/>
            <a:ext cx="8928992" cy="402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27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712968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301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264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EJECUCIÓN ACUMULADA DE GASTOS PRESUPUESTARIOS AL MES DE JULIO 2019 PARTIDA 20: MINISTERIO SECRETARÍA GENERAL DE GOBIERNO</vt:lpstr>
      <vt:lpstr>EJECUCIÓN ACUMULADA DE GASTOS A JULIO 2019  PARTIDA 20 MINISTERIO SECRETARÍA GENERAL DE GOBIERNO</vt:lpstr>
      <vt:lpstr>EJECUCIÓN ACUMULADA DE GASTOS A JULIO 2019  PARTIDA 20 MINISTERIO SECRETARÍA GENERAL DE GOBIERNO</vt:lpstr>
      <vt:lpstr>COMPORTAMIENTO DE LA EJECUCIÓN MENSUAL DE GASTOS A JULIO 2019  PARTIDA 20 MINISTERIO SECRETARÍA GENERAL DE GOBIERNO</vt:lpstr>
      <vt:lpstr>EJECUCIÓN ACUMULADA DE GASTOS A JULIO 2019  PARTIDA 20 MINISTERIO SECRETARÍA GENERAL DE GOBIERNO</vt:lpstr>
      <vt:lpstr>EJECUCIÓN ACUMULADA  DE GASTOS A JULIO 2019  PARTIDA 20 MINISTERIO SECRETARÍA GENERAL DE GOBIERNO</vt:lpstr>
      <vt:lpstr>EJECUCIÓN ACUMULADA DE GASTOS A JULIO 2019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AGOSTO 2019 PARTIDA 20: MINISTERIO SECRETARÍA GENERAL DE GOBIERNO</dc:title>
  <dc:creator>Claudia Soto</dc:creator>
  <cp:lastModifiedBy>Claudia Soto</cp:lastModifiedBy>
  <cp:revision>3</cp:revision>
  <dcterms:created xsi:type="dcterms:W3CDTF">2019-11-13T15:47:40Z</dcterms:created>
  <dcterms:modified xsi:type="dcterms:W3CDTF">2019-11-13T15:56:22Z</dcterms:modified>
</cp:coreProperties>
</file>