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0" r:id="rId5"/>
    <p:sldId id="299" r:id="rId6"/>
    <p:sldId id="264" r:id="rId7"/>
    <p:sldId id="263" r:id="rId8"/>
    <p:sldId id="265" r:id="rId9"/>
    <p:sldId id="310" r:id="rId10"/>
    <p:sldId id="267" r:id="rId11"/>
    <p:sldId id="268" r:id="rId12"/>
    <p:sldId id="271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</a:t>
            </a:r>
            <a:r>
              <a:rPr lang="es-CL" sz="1200" smtClean="0"/>
              <a:t>, septiembre </a:t>
            </a:r>
            <a:r>
              <a:rPr lang="es-CL" sz="120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52662"/>
            <a:ext cx="8229600" cy="2047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1415738"/>
            <a:ext cx="814922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6601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01" y="2162176"/>
            <a:ext cx="8149223" cy="209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6E22065-130C-4419-B329-D43D9130B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29" y="1973425"/>
            <a:ext cx="4105297" cy="24636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1BC4DC9-13A9-46F4-82BD-39E02295F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775" y="1973425"/>
            <a:ext cx="4115831" cy="24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3365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620838"/>
            <a:ext cx="591343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611313"/>
            <a:ext cx="5900737" cy="363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52713"/>
            <a:ext cx="8229600" cy="1445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9864"/>
            <a:ext cx="8229600" cy="129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76464"/>
            <a:ext cx="8229600" cy="217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6717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01: SERVICIO NACIONAL DE LA MUJER Y LA EQUIDAD DE GÉNERO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3664"/>
            <a:ext cx="8229600" cy="148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1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9264"/>
            <a:ext cx="8229600" cy="297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155</Words>
  <Application>Microsoft Office PowerPoint</Application>
  <PresentationFormat>Presentación en pantalla (4:3)</PresentationFormat>
  <Paragraphs>34</Paragraphs>
  <Slides>11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ACUMULADA DE GASTOS PRESUPUESTARIOS AL MES DE JUNIO DE 2019 PARTIDA 27: MINISTERIO DE LA MUJER Y LA EQUIDAD DE GÉNERO</vt:lpstr>
      <vt:lpstr>EJECUCIÓN ACUMULADA DE GASTOS A JUNIO DE 2019  PARTIDA 27 MINISTERIO DE LA MUJER Y EQUIDAD DE GÉNERO</vt:lpstr>
      <vt:lpstr>Presentación de PowerPoint</vt:lpstr>
      <vt:lpstr>Presentación de PowerPoint</vt:lpstr>
      <vt:lpstr>EJECUCIÓN ACUMULADA DE GASTOS A JUNIO DE 2019  PARTIDA 27 MINISTERIO DE LA MUJER Y EQUIDAD DE GÉNERO</vt:lpstr>
      <vt:lpstr>EJECUCIÓN ACUMULADA DE GASTOS A JUNIO DE 2019  PARTIDA 27 RESUMEN POR CAPÍTULOS</vt:lpstr>
      <vt:lpstr>EJECUCIÓN ACUMULADA DE GASTOS A JUNIO DE 2019  PARTIDA 27. CAPÍTULO 01. PROGRAMA 01:  SUBSECRETARÍA DE LA MUJER Y LA EQUIDAD DE GÉNERO</vt:lpstr>
      <vt:lpstr>EJECUCIÓN ACUMULADA DE GASTOS A JUNIO DE 2019  PARTIDA 27. CAPÍTULO 01: SERVICIO NACIONAL DE LA MUJER Y LA EQUIDAD DE GÉNERO</vt:lpstr>
      <vt:lpstr>EJECUCIÓN ACUMULADA DE GASTOS A JUNIO DE 2019  PARTIDA 27. CAPÍTULO 02. PROGRAMA 01:  SERVICIO NACIONAL DE LA MUJER Y LA EQUIDAD DE GÉNERO</vt:lpstr>
      <vt:lpstr>EJECUCIÓN ACUMULADA DE GASTOS A JUNIO DE 2019  PARTIDA 27. CAPÍTULO 02. PROGRAMA 02:  MUJER Y TRABAJO </vt:lpstr>
      <vt:lpstr>EJECUCIÓN ACUMULADA DE GASTOS A JUNIO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220</cp:revision>
  <cp:lastPrinted>2019-10-06T20:09:36Z</cp:lastPrinted>
  <dcterms:created xsi:type="dcterms:W3CDTF">2016-06-23T13:38:47Z</dcterms:created>
  <dcterms:modified xsi:type="dcterms:W3CDTF">2019-11-18T12:23:23Z</dcterms:modified>
</cp:coreProperties>
</file>