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</a:t>
            </a:r>
            <a:r>
              <a:rPr lang="es-CL" sz="1200" dirty="0" smtClean="0"/>
              <a:t>agosto </a:t>
            </a:r>
            <a:r>
              <a:rPr lang="es-CL" sz="1200" dirty="0"/>
              <a:t>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</a:t>
            </a:r>
            <a:r>
              <a:rPr lang="es-CL" sz="1600" dirty="0" smtClean="0">
                <a:latin typeface="+mn-lt"/>
              </a:rPr>
              <a:t>$208.724 </a:t>
            </a:r>
            <a:r>
              <a:rPr lang="es-CL" sz="1600" dirty="0">
                <a:latin typeface="+mn-lt"/>
              </a:rPr>
              <a:t>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</a:t>
            </a:r>
            <a:r>
              <a:rPr lang="es-CL" sz="1600" dirty="0" smtClean="0"/>
              <a:t>49%.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</a:t>
            </a:r>
            <a:r>
              <a:rPr lang="es-ES" sz="1600" dirty="0" smtClean="0"/>
              <a:t>5% </a:t>
            </a:r>
            <a:r>
              <a:rPr lang="es-ES" sz="1600" dirty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</a:t>
            </a:r>
            <a:r>
              <a:rPr lang="es-ES" sz="1600"/>
              <a:t>un </a:t>
            </a:r>
            <a:r>
              <a:rPr lang="es-ES" sz="1600" smtClean="0"/>
              <a:t>19% </a:t>
            </a:r>
            <a:r>
              <a:rPr lang="es-ES" sz="1600" dirty="0"/>
              <a:t>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Respecto a la </a:t>
            </a:r>
            <a:r>
              <a:rPr lang="es-ES" sz="1600" b="1" dirty="0"/>
              <a:t>deuda flotante</a:t>
            </a:r>
            <a:r>
              <a:rPr lang="es-ES" sz="1600" dirty="0"/>
              <a:t>, se observa un incremento de $ 575 millones en el presupuesto Inicial,  para cancelar la ejecución acumulada a la fecha, que corresponden a recursos devengados y no cancelados en el período presupuestario 2018.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92606"/>
            <a:ext cx="5760640" cy="31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760640" cy="310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90044"/>
              </p:ext>
            </p:extLst>
          </p:nvPr>
        </p:nvGraphicFramePr>
        <p:xfrm>
          <a:off x="467544" y="1700808"/>
          <a:ext cx="828092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Hoja de cálculo" r:id="rId3" imgW="7515292" imgH="3771782" progId="Excel.Sheet.8">
                  <p:embed/>
                </p:oleObj>
              </mc:Choice>
              <mc:Fallback>
                <p:oleObj name="Hoja de cálculo" r:id="rId3" imgW="7515292" imgH="377178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8092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353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1_Tema de Office</vt:lpstr>
      <vt:lpstr>Tema de Office</vt:lpstr>
      <vt:lpstr>Imagen de mapa de bits</vt:lpstr>
      <vt:lpstr>Hoja de cálculo</vt:lpstr>
      <vt:lpstr>EJECUCIÓN PRESUPUESTARIA DE GASTOS ACUMULADA AL MES DE JUNIO DE 2019 PARTIDA 23: MINISTERIO PÚBLICO</vt:lpstr>
      <vt:lpstr>EJECUCIÓN PRESUPUESTARIA DE GASTOS ACUMULADA AL MES DE JUNIO DE 2019  MINISTERIO PÚBLICO</vt:lpstr>
      <vt:lpstr>EJECUCIÓN PRESUPUESTARIA DE GASTOS ACUMULADA AL MES DE JUNIO DE 2019  MINISTERIO PÚBLICO</vt:lpstr>
      <vt:lpstr>Presentación de PowerPoint</vt:lpstr>
      <vt:lpstr>Presentación de PowerPoint</vt:lpstr>
      <vt:lpstr>EJECUCIÓN PRESUPUESTARIA DE GASTOS ACUMULADA AL MES DE JUNIO DE 2019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212</cp:revision>
  <cp:lastPrinted>2019-05-31T14:03:14Z</cp:lastPrinted>
  <dcterms:created xsi:type="dcterms:W3CDTF">2016-06-23T13:38:47Z</dcterms:created>
  <dcterms:modified xsi:type="dcterms:W3CDTF">2019-08-01T19:43:57Z</dcterms:modified>
</cp:coreProperties>
</file>