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4.20\presupuesto\3%20Ejecucion\2019\Planillas\2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851-4BDC-9139-E8E1A557E32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851-4BDC-9139-E8E1A557E32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851-4BDC-9139-E8E1A557E32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851-4BDC-9139-E8E1A557E32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851-4BDC-9139-E8E1A557E32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851-4BDC-9139-E8E1A557E32B}"/>
              </c:ext>
            </c:extLst>
          </c:dPt>
          <c:dLbls>
            <c:dLbl>
              <c:idx val="4"/>
              <c:layout>
                <c:manualLayout>
                  <c:x val="1.5542187370736728E-2"/>
                  <c:y val="-1.556199637948724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851-4BDC-9139-E8E1A557E32B}"/>
                </c:ext>
              </c:extLst>
            </c:dLbl>
            <c:dLbl>
              <c:idx val="5"/>
              <c:layout>
                <c:manualLayout>
                  <c:x val="2.1759062319031363E-2"/>
                  <c:y val="-1.55619963794872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851-4BDC-9139-E8E1A557E32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29'!$C$57:$C$62</c:f>
              <c:strCache>
                <c:ptCount val="6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Transferencias de Capital</c:v>
                </c:pt>
                <c:pt idx="5">
                  <c:v>Otros</c:v>
                </c:pt>
              </c:strCache>
            </c:strRef>
          </c:cat>
          <c:val>
            <c:numRef>
              <c:f>'Partida 29'!$D$57:$D$62</c:f>
              <c:numCache>
                <c:formatCode>#,##0</c:formatCode>
                <c:ptCount val="6"/>
                <c:pt idx="0">
                  <c:v>55464743</c:v>
                </c:pt>
                <c:pt idx="1">
                  <c:v>20146819</c:v>
                </c:pt>
                <c:pt idx="2">
                  <c:v>96521599</c:v>
                </c:pt>
                <c:pt idx="3">
                  <c:v>6732617</c:v>
                </c:pt>
                <c:pt idx="4">
                  <c:v>6282233</c:v>
                </c:pt>
                <c:pt idx="5">
                  <c:v>4184164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851-4BDC-9139-E8E1A557E3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6327522067871598"/>
          <c:w val="0.97600337209504462"/>
          <c:h val="0.115044562519116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7CA2A-EEE2-4B08-8165-CF2770D35B38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B0958-77B6-4C4A-A8C0-768076AE74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6111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64F8-60EA-4764-8AA7-AEEBDF467F8F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A397-806E-4658-9E10-AD74C8FF2E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468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64F8-60EA-4764-8AA7-AEEBDF467F8F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A397-806E-4658-9E10-AD74C8FF2E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818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64F8-60EA-4764-8AA7-AEEBDF467F8F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A397-806E-4658-9E10-AD74C8FF2E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8924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57592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64F8-60EA-4764-8AA7-AEEBDF467F8F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A397-806E-4658-9E10-AD74C8FF2E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49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64F8-60EA-4764-8AA7-AEEBDF467F8F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A397-806E-4658-9E10-AD74C8FF2E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9032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64F8-60EA-4764-8AA7-AEEBDF467F8F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A397-806E-4658-9E10-AD74C8FF2E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3988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64F8-60EA-4764-8AA7-AEEBDF467F8F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A397-806E-4658-9E10-AD74C8FF2E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780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64F8-60EA-4764-8AA7-AEEBDF467F8F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A397-806E-4658-9E10-AD74C8FF2E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913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64F8-60EA-4764-8AA7-AEEBDF467F8F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A397-806E-4658-9E10-AD74C8FF2E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466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64F8-60EA-4764-8AA7-AEEBDF467F8F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A397-806E-4658-9E10-AD74C8FF2E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886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64F8-60EA-4764-8AA7-AEEBDF467F8F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A397-806E-4658-9E10-AD74C8FF2E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445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964F8-60EA-4764-8AA7-AEEBDF467F8F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9A397-806E-4658-9E10-AD74C8FF2E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040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JUNIO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agosto 2019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6113378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xmlns="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5933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2328863"/>
            <a:ext cx="8856985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6730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1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5" y="1713748"/>
            <a:ext cx="8478145" cy="463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1668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1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81" y="2132856"/>
            <a:ext cx="884991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0021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20888"/>
            <a:ext cx="8863345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1998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2557463"/>
            <a:ext cx="885698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3112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0937270"/>
              </p:ext>
            </p:extLst>
          </p:nvPr>
        </p:nvGraphicFramePr>
        <p:xfrm>
          <a:off x="414338" y="1844824"/>
          <a:ext cx="4085654" cy="2596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53A9CBE5-19D9-41BE-B585-87FC66D7C9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10" y="1844824"/>
            <a:ext cx="4085652" cy="2596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439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363" y="1727200"/>
            <a:ext cx="5883275" cy="340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6177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8" y="1719263"/>
            <a:ext cx="5773737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0733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414338" y="14787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71713"/>
            <a:ext cx="883920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3634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schemeClr val="tx1"/>
                </a:solidFill>
                <a:ea typeface="+mj-ea"/>
                <a:cs typeface="+mj-cs"/>
              </a:rPr>
              <a:t>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69772"/>
            <a:ext cx="8964488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215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5" y="1916832"/>
            <a:ext cx="9010631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879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01" y="2060848"/>
            <a:ext cx="8891295" cy="336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9227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00263"/>
            <a:ext cx="8712968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39787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216</Words>
  <Application>Microsoft Office PowerPoint</Application>
  <PresentationFormat>Presentación en pantalla (4:3)</PresentationFormat>
  <Paragraphs>44</Paragraphs>
  <Slides>14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6" baseType="lpstr">
      <vt:lpstr>Tema de Office</vt:lpstr>
      <vt:lpstr>Imagen de mapa de bits</vt:lpstr>
      <vt:lpstr>EJECUCIÓN ACUMULADA DE GASTOS PRESUPUESTARIOS AL MES DE JUNIO DE 2019 PARTIDA 29: MINISTERIO DE LAS CULTURAS, LAS ARTES Y EL PATRIMONIO</vt:lpstr>
      <vt:lpstr>EJECUCIÓN ACUMULADA DE GASTOS A JUNIO DE 2019  PARTIDA 29 MINISTERIO DE LAS CULTURAS, LAS ARTES Y EL PATRIMONIO</vt:lpstr>
      <vt:lpstr>EJECUCIÓN ACUMULADA DE GASTOS A JUNIO DE 2019  PARTIDA 29 MINISTERIO DE LAS CULTURAS, LAS ARTES Y EL PATRIMONIO</vt:lpstr>
      <vt:lpstr>EJECUCIÓN ACUMULADA DE GASTOS A JUNIO DE 2019  PARTIDA 29 MINISTERIO DE LAS CULTURAS, LAS ARTES Y EL PATRIMONIO</vt:lpstr>
      <vt:lpstr>EJECUCIÓN ACUMULADA DE GASTOS A JUNIO DE 2019  PARTIDA 29 MINISTERIO DE LAS CULTURAS, LAS ARTES Y EL PATRIMONIO</vt:lpstr>
      <vt:lpstr>EJECUCIÓN ACUMULADA DE GASTOS A JUNIO DE 2019  PARTIDA 29 RESUMEN POR CAPÍTULOS</vt:lpstr>
      <vt:lpstr>EJECUCIÓN ACUMULADA DE GASTOS A JUNIO DE 2019  PARTIDA 29. CAPÍTUO 01. PROGRAMA 01: SUBSECRETARÍA DE LAS CULTURAS Y LAS ARTES </vt:lpstr>
      <vt:lpstr>EJECUCIÓN ACUMULADA DE GASTOS A JUNIO DE 2019  PARTIDA 29. CAPÍTUO 01. PROGRAMA 01: SUBSECRETARÍA DE LAS CULTURAS Y LAS ARTES </vt:lpstr>
      <vt:lpstr>EJECUCIÓN ACUMULADA DE GASTOS A JUNIO DE 2019  PARTIDA 29. CAPÍTUO 01. PROGRAMA 02: FONDOS CULTURALES Y ARTÍSTICOS </vt:lpstr>
      <vt:lpstr>EJECUCIÓN ACUMULADA DE GASTOS A JUNIO DE 2019  PARTIDA 29. CAPÍTUO 02. PROGRAMA 01: SUBSECRETARÍA DEL PATRIMONIO CULTURAL </vt:lpstr>
      <vt:lpstr>EJECUCIÓN ACUMULADA DE GASTOS A JUNIO DE 2019  PARTIDA 29. CAPÍTUO 03. PROGRAMA 01: SERVICIO NACIONAL DEL PATRIMONIO CULTURAL </vt:lpstr>
      <vt:lpstr>EJECUCIÓN ACUMULADA DE GASTOS A JUNIO DE 2019  PARTIDA 29. CAPÍTUO 03. PROGRAMA 01: SERVICIO NACIONAL DEL PATRIMONIO CULTURAL </vt:lpstr>
      <vt:lpstr>EJECUCIÓN ACUMULADA DE GASTOS A JUNIO DE 2019  PARTIDA 29. CAPÍTUO 03. PROGRAMA 02: RED DE BIBLIOTECAS PÚBLICAS </vt:lpstr>
      <vt:lpstr>EJECUCIÓN ACUMULADA DE GASTOS A JUNIO DE 2019  PARTIDA 29. CAPÍTUO 03. PROGRAMA 03: CONSEJO DE MONUMENTOS NACIONALES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JUNIO DE 2019 PARTIDA 29: MINISTERIO DE LAS CULTURAS, LAS ARTES Y EL PATRIMONIO</dc:title>
  <dc:creator>Claudia Soto</dc:creator>
  <cp:lastModifiedBy>Claudia Soto</cp:lastModifiedBy>
  <cp:revision>2</cp:revision>
  <dcterms:created xsi:type="dcterms:W3CDTF">2019-11-13T19:21:50Z</dcterms:created>
  <dcterms:modified xsi:type="dcterms:W3CDTF">2019-11-13T19:29:14Z</dcterms:modified>
</cp:coreProperties>
</file>