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6" r:id="rId4"/>
    <p:sldId id="305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7" r:id="rId31"/>
    <p:sldId id="303" r:id="rId32"/>
    <p:sldId id="307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1" autoAdjust="0"/>
    <p:restoredTop sz="94660"/>
  </p:normalViewPr>
  <p:slideViewPr>
    <p:cSldViewPr>
      <p:cViewPr>
        <p:scale>
          <a:sx n="50" d="100"/>
          <a:sy n="50" d="100"/>
        </p:scale>
        <p:origin x="-228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/>
              <a:t>EJECUCIÓN ACUMULADA DE GASTOS PRESUPUESTARIOS </a:t>
            </a:r>
            <a:br>
              <a:rPr lang="es-CL" sz="2400" b="1" dirty="0"/>
            </a:br>
            <a:r>
              <a:rPr lang="es-CL" sz="2400" b="1" dirty="0"/>
              <a:t>AL MES DE </a:t>
            </a:r>
            <a:r>
              <a:rPr lang="es-CL" sz="2400" b="1" dirty="0" smtClean="0"/>
              <a:t>NOVIEMBRE </a:t>
            </a:r>
            <a:r>
              <a:rPr lang="es-CL" sz="2400" b="1" dirty="0"/>
              <a:t>DE 2019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56" y="1988840"/>
            <a:ext cx="7614048" cy="437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1928813"/>
            <a:ext cx="8238911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00808"/>
            <a:ext cx="8210799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2" y="1876715"/>
            <a:ext cx="7388126" cy="442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55" y="1825463"/>
            <a:ext cx="8339781" cy="454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71" y="1700807"/>
            <a:ext cx="7398024" cy="464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91" y="2157413"/>
            <a:ext cx="82296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031132"/>
            <a:ext cx="8210799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309813"/>
            <a:ext cx="8210799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13434"/>
            <a:ext cx="822960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9D984E42-74A2-4DCC-B587-C8E0C8BC1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82" y="2163969"/>
            <a:ext cx="4085652" cy="25300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12B4D417-A39F-4751-B6B4-C9562E8E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163969"/>
            <a:ext cx="4085652" cy="25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00808"/>
            <a:ext cx="822960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662238"/>
            <a:ext cx="8210799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481263"/>
            <a:ext cx="8238911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557462"/>
            <a:ext cx="83058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85" y="1747798"/>
            <a:ext cx="7753499" cy="431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81263"/>
            <a:ext cx="8229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557463"/>
            <a:ext cx="82296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1643063"/>
            <a:ext cx="8210799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14512"/>
            <a:ext cx="8238911" cy="406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647825"/>
            <a:ext cx="6084887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1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MENSUAL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03" y="1916832"/>
            <a:ext cx="6083664" cy="358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416" y="2065189"/>
            <a:ext cx="6438637" cy="372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469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01: GASTOS DE FUNCIONAMIENTO GOBIERNOS REGIONALES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573388"/>
            <a:ext cx="3973879" cy="2303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406" y="2596258"/>
            <a:ext cx="3985703" cy="2301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02 Y 03: INVERSIÓN REGIONAL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80" y="2546918"/>
            <a:ext cx="3971944" cy="233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66" y="2546919"/>
            <a:ext cx="3986914" cy="230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1644650"/>
            <a:ext cx="5773737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100263"/>
            <a:ext cx="82296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00808"/>
            <a:ext cx="822960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7" y="1700808"/>
            <a:ext cx="825028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EB79CBAC-0C7C-4DD9-8F81-219D50B237FB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CB23C511-9738-4792-98D0-C7BD16810442}"/>
              </a:ext>
            </a:extLst>
          </p:cNvPr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7" y="2586038"/>
            <a:ext cx="8250287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39" y="1700808"/>
            <a:ext cx="8238911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4132</TotalTime>
  <Words>805</Words>
  <Application>Microsoft Office PowerPoint</Application>
  <PresentationFormat>Presentación en pantalla (4:3)</PresentationFormat>
  <Paragraphs>126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1_Tema de Office</vt:lpstr>
      <vt:lpstr>Tema de Office</vt:lpstr>
      <vt:lpstr>Imagen de mapa de bits</vt:lpstr>
      <vt:lpstr>EJECUCIÓN ACUMULADA DE GASTOS PRESUPUESTARIOS  AL MES DE NOVIEMBRE DE 2019 PARTIDA 05: MINISTERIO DEL INTERIOR Y SEGURIDAD PÚBLICA</vt:lpstr>
      <vt:lpstr>DISTRIBUCIÓN POR SUBTÍTULO DE GASTO Y CÁPITULO MINISTERIO DEL INTERIOR Y SEGURIDAD PÚBLICA</vt:lpstr>
      <vt:lpstr>COMPORTAMIENTO DE LA EJECUCIÓN ACUMULADA DE GASTOS A NOVIEMBRE MINISTERIO DEL INTERIOR Y SEGURIDAD PÚBLICA</vt:lpstr>
      <vt:lpstr>COMPORTAMIENTO DE LA EJECUCIÓN ACUMULADA DE GASTOS A NOVIEMBRE PARTIDA 05 MINISTERIO DEL INTERIOR Y SEGURIDAD PÚBLICA</vt:lpstr>
      <vt:lpstr>EJECUCIÓN ACUMULADA DE GASTOS A NOVIEMBRE DE 2019 MINISTERIO DEL INTERIOR Y SEGURIDAD PÚBLICA</vt:lpstr>
      <vt:lpstr>EJECUCIÓN ACUMULADA DE GASTOS A NOVIEMBRE DE 2019 PARTIDA 05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219</cp:revision>
  <cp:lastPrinted>2017-06-20T21:34:02Z</cp:lastPrinted>
  <dcterms:created xsi:type="dcterms:W3CDTF">2016-06-23T13:38:47Z</dcterms:created>
  <dcterms:modified xsi:type="dcterms:W3CDTF">2020-01-07T15:33:40Z</dcterms:modified>
</cp:coreProperties>
</file>