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DDCB0-9020-4774-A5D4-B82B71C5D362}" type="datetimeFigureOut">
              <a:rPr lang="es-CL" smtClean="0"/>
              <a:t>07/01/2020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CA3E8-FB24-4C5F-BEDA-F4E2644535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33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8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9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1F86-3921-4AF4-B7FF-A1866C891A51}" type="datetimeFigureOut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B2A-AB16-455D-8A1A-7DBD540260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432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1F86-3921-4AF4-B7FF-A1866C891A51}" type="datetimeFigureOut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B2A-AB16-455D-8A1A-7DBD540260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043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1F86-3921-4AF4-B7FF-A1866C891A51}" type="datetimeFigureOut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B2A-AB16-455D-8A1A-7DBD540260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0948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1231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1F86-3921-4AF4-B7FF-A1866C891A51}" type="datetimeFigureOut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B2A-AB16-455D-8A1A-7DBD540260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246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1F86-3921-4AF4-B7FF-A1866C891A51}" type="datetimeFigureOut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B2A-AB16-455D-8A1A-7DBD540260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024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1F86-3921-4AF4-B7FF-A1866C891A51}" type="datetimeFigureOut">
              <a:rPr lang="es-CL" smtClean="0"/>
              <a:t>07/01/2020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B2A-AB16-455D-8A1A-7DBD540260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021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1F86-3921-4AF4-B7FF-A1866C891A51}" type="datetimeFigureOut">
              <a:rPr lang="es-CL" smtClean="0"/>
              <a:t>07/01/2020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B2A-AB16-455D-8A1A-7DBD540260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4381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1F86-3921-4AF4-B7FF-A1866C891A51}" type="datetimeFigureOut">
              <a:rPr lang="es-CL" smtClean="0"/>
              <a:t>07/01/2020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B2A-AB16-455D-8A1A-7DBD540260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195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1F86-3921-4AF4-B7FF-A1866C891A51}" type="datetimeFigureOut">
              <a:rPr lang="es-CL" smtClean="0"/>
              <a:t>07/01/2020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B2A-AB16-455D-8A1A-7DBD540260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530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1F86-3921-4AF4-B7FF-A1866C891A51}" type="datetimeFigureOut">
              <a:rPr lang="es-CL" smtClean="0"/>
              <a:t>07/01/2020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B2A-AB16-455D-8A1A-7DBD540260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93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1F86-3921-4AF4-B7FF-A1866C891A51}" type="datetimeFigureOut">
              <a:rPr lang="es-CL" smtClean="0"/>
              <a:t>07/01/2020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B2A-AB16-455D-8A1A-7DBD540260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958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D1F86-3921-4AF4-B7FF-A1866C891A51}" type="datetimeFigureOut">
              <a:rPr lang="es-CL" smtClean="0"/>
              <a:t>07/01/2020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FFB2A-AB16-455D-8A1A-7DBD5402600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9652" y="2276872"/>
            <a:ext cx="621069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NOVIEMBRE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085946" y="5661250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0" name="Picture 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520" y="548680"/>
            <a:ext cx="3591275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750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32668" y="1317476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432669" y="6095980"/>
            <a:ext cx="63046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456349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01: FONDO NACIONAL DE SALUD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72" y="2204864"/>
            <a:ext cx="8639175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9395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32668" y="1317476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419700" y="5319416"/>
            <a:ext cx="6304601" cy="22110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456349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01: FONDO NACIONAL DE SALUD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257425"/>
            <a:ext cx="8639175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8776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32668" y="1401130"/>
            <a:ext cx="61722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532322" y="5991226"/>
            <a:ext cx="621731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456349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9" y="2060848"/>
            <a:ext cx="864870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520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32668" y="1401130"/>
            <a:ext cx="61722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456325" y="5645176"/>
            <a:ext cx="623135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456349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976438"/>
            <a:ext cx="864870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5901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32668" y="1317476"/>
            <a:ext cx="61722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439653" y="6016205"/>
            <a:ext cx="63046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456349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03: PROGRAMA DE PRESTACIONES VALORADAS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05" y="1755066"/>
            <a:ext cx="770572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8348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14379" y="1245468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439653" y="6376245"/>
            <a:ext cx="63046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456349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03: PROGRAMA DE PRESTACIONES VALORADAS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16" y="1642320"/>
            <a:ext cx="7705725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7585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32668" y="1401130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453754" y="5991226"/>
            <a:ext cx="63046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456349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66" y="2060848"/>
            <a:ext cx="7877175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571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46701" y="1317476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453754" y="5977898"/>
            <a:ext cx="63046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456349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66" y="1998689"/>
            <a:ext cx="7877175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9689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32668" y="1401130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419700" y="5994101"/>
            <a:ext cx="63046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456349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99" y="1856470"/>
            <a:ext cx="7820025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731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32668" y="1401130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453754" y="5391217"/>
            <a:ext cx="63046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456349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2114550"/>
            <a:ext cx="7248525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764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025754" y="6309322"/>
            <a:ext cx="16002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1453753" y="579457"/>
            <a:ext cx="61580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ACF425B-6EA7-46E9-AE50-39B85063B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413" y="2108847"/>
            <a:ext cx="4645845" cy="3552403"/>
          </a:xfrm>
          <a:prstGeom prst="rect">
            <a:avLst/>
          </a:prstGeom>
        </p:spPr>
      </p:pic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66F2FC46-4B23-45C4-BFD8-7818E96A5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26876" y="5800181"/>
            <a:ext cx="6304601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246323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32668" y="1401130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1 de 5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453753" y="6232229"/>
            <a:ext cx="63046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579459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84054"/>
            <a:ext cx="7743825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7746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13533" y="1401130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2 de 5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453754" y="6095980"/>
            <a:ext cx="63046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579459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41" y="2276872"/>
            <a:ext cx="7743825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0230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23253" y="1317476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 3 de 5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453754" y="6160221"/>
            <a:ext cx="63046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579459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41" y="1731096"/>
            <a:ext cx="774382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6749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24842" y="1401130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4 de 5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380502" y="5504887"/>
            <a:ext cx="63046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579459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2281238"/>
            <a:ext cx="774382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6692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24842" y="1268760"/>
            <a:ext cx="61722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5 de 5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462049" y="6326837"/>
            <a:ext cx="63046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579459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12" y="1700808"/>
            <a:ext cx="7743825" cy="4626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8577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453753" y="6237313"/>
            <a:ext cx="6304601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0233" y="526564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24842" y="1268760"/>
            <a:ext cx="61722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1 de 3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74" y="1789138"/>
            <a:ext cx="7915275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52291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453754" y="6465636"/>
            <a:ext cx="6304601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456349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24842" y="1268760"/>
            <a:ext cx="61722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2 de 3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16" y="1772816"/>
            <a:ext cx="7915275" cy="4648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123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453754" y="6437218"/>
            <a:ext cx="6304601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456349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24842" y="1268760"/>
            <a:ext cx="61722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3 de 3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915275" cy="4639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69321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439653" y="5661248"/>
            <a:ext cx="6304601" cy="216024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456349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E5F5B95B-B51C-4BC3-8040-A154803EF9F3}"/>
              </a:ext>
            </a:extLst>
          </p:cNvPr>
          <p:cNvSpPr txBox="1">
            <a:spLocks/>
          </p:cNvSpPr>
          <p:nvPr/>
        </p:nvSpPr>
        <p:spPr>
          <a:xfrm>
            <a:off x="1413533" y="1401130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1 de 2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52" y="1822673"/>
            <a:ext cx="8115300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1288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380502" y="6542336"/>
            <a:ext cx="63046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456349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E5F5B95B-B51C-4BC3-8040-A154803EF9F3}"/>
              </a:ext>
            </a:extLst>
          </p:cNvPr>
          <p:cNvSpPr txBox="1">
            <a:spLocks/>
          </p:cNvSpPr>
          <p:nvPr/>
        </p:nvSpPr>
        <p:spPr>
          <a:xfrm>
            <a:off x="1413533" y="1268760"/>
            <a:ext cx="61722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2 de 2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29" y="1770311"/>
            <a:ext cx="8115300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473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025754" y="6309322"/>
            <a:ext cx="16002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1453753" y="579457"/>
            <a:ext cx="61580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F3165921-A622-4749-B46F-BC5B26A1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9653" y="5728173"/>
            <a:ext cx="6304601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6B648783-A269-45B0-92EB-45BFFAF6B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742" y="2054232"/>
            <a:ext cx="4590510" cy="352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7222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32668" y="1345345"/>
            <a:ext cx="6172200" cy="3554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1434517" y="5872189"/>
            <a:ext cx="63046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456349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27" y="1684653"/>
            <a:ext cx="7905750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5094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025754" y="6309322"/>
            <a:ext cx="16002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432668" y="1412776"/>
            <a:ext cx="6172200" cy="43924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601305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26876" y="5872189"/>
            <a:ext cx="6304601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87" y="2054224"/>
            <a:ext cx="4933863" cy="295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229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025754" y="6309322"/>
            <a:ext cx="16002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432668" y="1412776"/>
            <a:ext cx="6172200" cy="43924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53753" y="601305"/>
            <a:ext cx="61580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26876" y="5656165"/>
            <a:ext cx="6304601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418" y="2054224"/>
            <a:ext cx="5053932" cy="3030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34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26875" y="5389860"/>
            <a:ext cx="6304601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025754" y="6309322"/>
            <a:ext cx="16002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426874" y="1460773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1453753" y="579457"/>
            <a:ext cx="61580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09038"/>
            <a:ext cx="8136477" cy="298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5623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1419700" y="4988315"/>
            <a:ext cx="63046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426874" y="1334621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504613" y="548680"/>
            <a:ext cx="61580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66938"/>
            <a:ext cx="8534400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312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1453754" y="5285954"/>
            <a:ext cx="63046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478142" y="1389484"/>
            <a:ext cx="61722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3" y="579459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966913"/>
            <a:ext cx="788670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6819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1453753" y="5357962"/>
            <a:ext cx="63046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453753" y="1317476"/>
            <a:ext cx="61722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2 de 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3753" y="579459"/>
            <a:ext cx="61580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900238"/>
            <a:ext cx="788670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8043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889</Words>
  <Application>Microsoft Office PowerPoint</Application>
  <PresentationFormat>Presentación en pantalla (4:3)</PresentationFormat>
  <Paragraphs>117</Paragraphs>
  <Slides>30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Tema de Office</vt:lpstr>
      <vt:lpstr>EJECUCIÓN ACUMULADA DE GASTOS PRESUPUESTARIOS AL MES DE NOVIEMBRE DE 2019 PARTIDA 16: MINISTERIO DE SALUD</vt:lpstr>
      <vt:lpstr>EJECUCIÓN ACUMULADA DE GASTOS A NOVIEMBRE DE 2019  PARTIDA 16 MINISTERIO DE SALUD</vt:lpstr>
      <vt:lpstr>EJECUCIÓN ACUMULADA DE GASTOS A NOVIEMBRE DE 2019  PARTIDA 16 MINISTERIO DE SALUD</vt:lpstr>
      <vt:lpstr>Presentación de PowerPoint</vt:lpstr>
      <vt:lpstr>Presentación de PowerPoint</vt:lpstr>
      <vt:lpstr>EJECUCIÓN ACUMULADA DE GASTOS A NOVIEMBRE DE 2019  PARTIDA 16 MINISTERIO DE SALUD</vt:lpstr>
      <vt:lpstr>EJECUCIÓN ACUMULADA DE GASTOS A NOVIEMBRE DE 2019  PARTIDA 16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2</cp:revision>
  <dcterms:created xsi:type="dcterms:W3CDTF">2020-01-07T14:26:33Z</dcterms:created>
  <dcterms:modified xsi:type="dcterms:W3CDTF">2020-01-07T14:37:18Z</dcterms:modified>
</cp:coreProperties>
</file>