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>
                <a:effectLst/>
              </a:rPr>
              <a:t>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48662227107957E-2"/>
          <c:y val="0.19712635175731538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D-42A7-B410-D9959DBE3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D-42A7-B410-D9959DBE3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D-42A7-B410-D9959DBE3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D-42A7-B410-D9959DBE3E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7BD-42A7-B410-D9959DBE3E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7BD-42A7-B410-D9959DBE3E7A}"/>
              </c:ext>
            </c:extLst>
          </c:dPt>
          <c:dLbls>
            <c:dLbl>
              <c:idx val="0"/>
              <c:layout>
                <c:manualLayout>
                  <c:x val="9.2463901372699761E-4"/>
                  <c:y val="-3.76196061112509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D-42A7-B410-D9959DBE3E7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D-42A7-B410-D9959DBE3E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19'!$C$61:$C$66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19'!$D$61:$D$66</c:f>
              <c:numCache>
                <c:formatCode>#,##0</c:formatCode>
                <c:ptCount val="6"/>
                <c:pt idx="0">
                  <c:v>42384681</c:v>
                </c:pt>
                <c:pt idx="1">
                  <c:v>757776116</c:v>
                </c:pt>
                <c:pt idx="2">
                  <c:v>62443173</c:v>
                </c:pt>
                <c:pt idx="3">
                  <c:v>177664068</c:v>
                </c:pt>
                <c:pt idx="4">
                  <c:v>57537318</c:v>
                </c:pt>
                <c:pt idx="5">
                  <c:v>15186941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7BD-42A7-B410-D9959DBE3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581474684521808"/>
          <c:y val="0.72728173505817373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4426727223360403"/>
          <c:y val="9.816860205681171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19'!$L$60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19'!$K$61:$K$63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'Partida 19'!$L$61:$L$63</c:f>
              <c:numCache>
                <c:formatCode>#,##0</c:formatCode>
                <c:ptCount val="3"/>
                <c:pt idx="0">
                  <c:v>1061303264</c:v>
                </c:pt>
                <c:pt idx="1">
                  <c:v>50573411</c:v>
                </c:pt>
                <c:pt idx="2">
                  <c:v>1115622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5C-49D1-965C-8762F7997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43460352"/>
        <c:axId val="253313024"/>
      </c:barChart>
      <c:catAx>
        <c:axId val="24346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53313024"/>
        <c:crosses val="autoZero"/>
        <c:auto val="1"/>
        <c:lblAlgn val="ctr"/>
        <c:lblOffset val="100"/>
        <c:noMultiLvlLbl val="0"/>
      </c:catAx>
      <c:valAx>
        <c:axId val="2533130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4346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B0BB-DAEA-4294-8F5D-644D9B6AA32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B5AD7-33DB-4F9D-B183-4D2571C8C7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9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9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37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443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9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1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70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51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6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8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06B4-B249-4572-92FA-08D85FAE2870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4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r>
              <a:rPr lang="es-CL" sz="2400" b="1" cap="all" dirty="0">
                <a:latin typeface="+mn-lt"/>
              </a:rPr>
              <a:t/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4204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315" y="5589240"/>
            <a:ext cx="8406135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818750"/>
            <a:ext cx="87249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70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167" y="4763366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157192"/>
            <a:ext cx="8229600" cy="23171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19263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1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5070" y="6381328"/>
            <a:ext cx="8242408" cy="19481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62" y="1628800"/>
            <a:ext cx="87249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754" y="4437112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868116"/>
            <a:ext cx="87249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16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25144"/>
            <a:ext cx="8406135" cy="21375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6" y="1635022"/>
            <a:ext cx="8791575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36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741655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35727"/>
            <a:ext cx="87249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87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964" y="4725144"/>
            <a:ext cx="8308071" cy="2508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68116"/>
            <a:ext cx="86487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903266"/>
              </p:ext>
            </p:extLst>
          </p:nvPr>
        </p:nvGraphicFramePr>
        <p:xfrm>
          <a:off x="1187624" y="1808194"/>
          <a:ext cx="6192687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37507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047156"/>
              </p:ext>
            </p:extLst>
          </p:nvPr>
        </p:nvGraphicFramePr>
        <p:xfrm>
          <a:off x="2195736" y="1916832"/>
          <a:ext cx="4896544" cy="31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516" y="5797842"/>
            <a:ext cx="8210800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1603375"/>
            <a:ext cx="6175375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728171"/>
            <a:ext cx="8136904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608138"/>
            <a:ext cx="612775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81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151" y="4735463"/>
            <a:ext cx="8210799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868116"/>
            <a:ext cx="75247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70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9104" y="4465515"/>
            <a:ext cx="8134827" cy="18762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36" y="1817565"/>
            <a:ext cx="84105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1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733256"/>
            <a:ext cx="8004263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844824"/>
            <a:ext cx="87249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88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680" y="4604198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33941"/>
            <a:ext cx="87249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16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474</Words>
  <Application>Microsoft Office PowerPoint</Application>
  <PresentationFormat>Presentación en pantalla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EJECUCIÓN ACUMULADA DE GASTOS PRESUPUESTARIOS AL MES DE NOVIEMBRE DE 2019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NOVIEMBRE DE 2019  PARTIDA 19 MINISTERIO DE TRANSPORTES Y TELECOMUNICACIONES</vt:lpstr>
      <vt:lpstr>EJECUCIÓN ACUMULADA DE GASTOS A NOVIEMBRE DE 2019  PARTIDA 19 RESUMEN POR CAPÍTULOS</vt:lpstr>
      <vt:lpstr>EJECUCIÓN ACUMULADA DE GASTOS A NOVIEMBRE DE 2019  PARTIDA 19. CAPÍTULO 01. PROGRAMA 01: SECRETARÍA Y ADMINISTRACIÓN GENERAL DE TRANSPORTE</vt:lpstr>
      <vt:lpstr>EJECUCIÓN ACUMULADA DE GASTOS A NOVIEMBRE DE 2019  PARTIDA 19. CAPÍTULO 01. PROGRAMA 02: EMPRESA DE LOS FERROCARRILES DEL ESTADO</vt:lpstr>
      <vt:lpstr>EJECUCIÓN ACUMULADA DE GASTOS A NOVIEMBRE DE 2019  PARTIDA 19. CAPÍTULO 01. PROGRAMA 03: TRANSANTIAGO</vt:lpstr>
      <vt:lpstr>EJECUCIÓN ACUMULADA DE GASTOS A NOVIEMBRE DE 2019  PARTIDA 19. CAPÍTULO 01. PROGRAMA 04: UNIDAD OPERATIVA DE CONTROL DE TRÁNSITO</vt:lpstr>
      <vt:lpstr>EJECUCIÓN ACUMULADA DE GASTOS A NOVIEMBRE DE 2019  PARTIDA 19. CAPÍTULO 01. PROGRAMA 05: FISCALIZACIÓN Y CONTROL</vt:lpstr>
      <vt:lpstr>EJECUCIÓN ACUMULADA DE GASTOS A NOVIEMBRE DE 2019  PARTIDA 19. CAPÍTULO 01. PROGRAMA 06: SUBSIDIO NACIONAL AL TRANSPORTE PÚBLICO</vt:lpstr>
      <vt:lpstr>EJECUCIÓN ACUMULADA DE GASTOS A NOVIEMBRE DE 2019  PARTIDA 19. CAPÍTULO 01. PROGRAMA 07: PROGRAMA DESARROLLO LOGÍSTICO</vt:lpstr>
      <vt:lpstr>EJECUCIÓN ACUMULADA DE GASTOS A NOVIEMBRE DE 2019  PARTIDA 19. CAPÍTULO 01. PROGRAMA 08: PROGRAMA DE VIALIDAD Y TRANSPORTE URBANO: SECTRA</vt:lpstr>
      <vt:lpstr>EJECUCIÓN ACUMULADA DE GASTOS A NOVIEMBRE DE 2019  PARTIDA 19. CAPÍTULO 02. PROGRAMA 01: SUBSECRETARÍA DE TELECOMUNICACIONES</vt:lpstr>
      <vt:lpstr>EJECUCIÓN ACUMULADA DE GASTOS A NOVIEMBRE DE 2019  PARTIDA 19. CAPÍTULO 03. PROGRAMA 01: JUNTA DE AERONÁUTICA CIVIL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2020-01-06T14:24:22Z</dcterms:created>
  <dcterms:modified xsi:type="dcterms:W3CDTF">2020-01-06T14:32:16Z</dcterms:modified>
</cp:coreProperties>
</file>