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302" r:id="rId5"/>
    <p:sldId id="303" r:id="rId6"/>
    <p:sldId id="301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925" y="1772816"/>
            <a:ext cx="6389620" cy="3992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288" y="1988839"/>
            <a:ext cx="6302894" cy="396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9" y="2204864"/>
            <a:ext cx="8221638" cy="202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71663"/>
            <a:ext cx="82296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83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NOVIEMBRE DE 2019 PARTIDA 28: SERVICIO ELECTORAL</vt:lpstr>
      <vt:lpstr>Presentación de PowerPoint</vt:lpstr>
      <vt:lpstr>Presentación de PowerPoint</vt:lpstr>
      <vt:lpstr>Presentación de PowerPoint</vt:lpstr>
      <vt:lpstr>EJECUCIÓN ACUMULADA DE GASTOS A NOVIEMBRE DE 2019  PARTIDA 28 SERVICIO ELECTORAL</vt:lpstr>
      <vt:lpstr>EJECUCIÓN ACUMULADA DE GASTOS A NOVIEMBRE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205</cp:revision>
  <cp:lastPrinted>2019-10-09T11:55:36Z</cp:lastPrinted>
  <dcterms:created xsi:type="dcterms:W3CDTF">2016-06-23T13:38:47Z</dcterms:created>
  <dcterms:modified xsi:type="dcterms:W3CDTF">2020-01-06T14:49:53Z</dcterms:modified>
</cp:coreProperties>
</file>