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157568"/>
        <c:axId val="232159104"/>
      </c:barChart>
      <c:catAx>
        <c:axId val="232157568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2159104"/>
        <c:crosses val="autoZero"/>
        <c:auto val="1"/>
        <c:lblAlgn val="ctr"/>
        <c:lblOffset val="100"/>
        <c:noMultiLvlLbl val="0"/>
      </c:catAx>
      <c:valAx>
        <c:axId val="232159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32157568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C758F-5FD8-40A5-8121-8A02C058A14F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2F175-2410-4C8A-9345-B1BF8D3A8B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42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059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798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396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60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74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24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35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035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369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878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499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E361-32FD-4A7A-B1F0-AEB030A5D31D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72ED-9929-4BF2-8C6E-9BBC43E17BC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625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14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76" y="1844824"/>
            <a:ext cx="8362950" cy="467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06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66875"/>
            <a:ext cx="800100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12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69699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269723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47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5244678" cy="315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0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673" y="1524478"/>
            <a:ext cx="5460702" cy="328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90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962766"/>
            <a:ext cx="74104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71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979166"/>
            <a:ext cx="80391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1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969" y="34290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010524"/>
            <a:ext cx="77628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7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634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24" y="1903213"/>
            <a:ext cx="7086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807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287</Words>
  <Application>Microsoft Office PowerPoint</Application>
  <PresentationFormat>Presentación en pantalla (4:3)</PresentationFormat>
  <Paragraphs>43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EJECUCIÓN ACUMULADA DE GASTOS PRESUPUESTARIOS AL MES DE OCTUBRE DE 2019 PARTIDA 03: PODER JUDICIAL</vt:lpstr>
      <vt:lpstr>EJECUCIÓN ACUMULADA DE GASTOS A OCTUBRE DE 2019  PARTIDA 03 PODER JUDICIAL</vt:lpstr>
      <vt:lpstr>EJECUCIÓN ACUMULADA DE GASTOS A OCTUBRE DE 2019  PARTIDA 03 PODER JUDICIAL</vt:lpstr>
      <vt:lpstr>COMPORTAMIENTO DE LA EJECUCIÓN ACUMULADA DE GASTOS A OCTUBRE DE 2019  PARTIDA 03 PODER JUDICIAL</vt:lpstr>
      <vt:lpstr>COMPORTAMIENTO DE LA EJECUCIÓN ACUMULADA DE GASTOS A OCTUBRE DE 2019  PARTIDA 03 PODER JUDICIAL</vt:lpstr>
      <vt:lpstr>EJECUCIÓN ACUMULADA DE GASTOS A OCTUBRE DE 2019  PARTIDA 03 PODER JUDICIAL</vt:lpstr>
      <vt:lpstr>Presentación de PowerPoint</vt:lpstr>
      <vt:lpstr>EJECUCIÓN ACUMULADA DE GASTOS A OCTUBRE DE 2019  PARTIDA 03. CAPÍTULO 01. PROGRAMA 01: PODER JUDICIAL</vt:lpstr>
      <vt:lpstr>EJECUCIÓN ACUMULADA DE GASTOS A OCTUBRE DE 2019  PARTIDA 03. CAPÍTULO 01. PROGRAMA 02: UNIDAD DE APOYO A TRIBUNALES</vt:lpstr>
      <vt:lpstr>EJECUCIÓN ACUMULADA DE GASTOS A OCTUBRE DE 2019  PARTIDA 03. CAPÍTULO 03. PROGRAMA 01: CORPORACIÓN ADMINISTRATIVA DEL PODER JUDICIAL</vt:lpstr>
      <vt:lpstr>EJECUCIÓN ACUMULADA DE GASTOS A OCTUBRE DE 2019  PARTIDA 03. CAPÍTULO 04. PROGRAMA 01: ACADEMIA JUDICIAL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2019-12-18T15:41:46Z</dcterms:created>
  <dcterms:modified xsi:type="dcterms:W3CDTF">2019-12-18T15:45:54Z</dcterms:modified>
</cp:coreProperties>
</file>