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697438190232299E-2"/>
          <c:y val="0.23099509002499116"/>
          <c:w val="0.98523081053671302"/>
          <c:h val="0.45858204875195469"/>
        </c:manualLayout>
      </c:layout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535-41BC-AA9D-F22587E7FB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535-41BC-AA9D-F22587E7FB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535-41BC-AA9D-F22587E7FB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535-41BC-AA9D-F22587E7FB2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23536709</c:v>
                </c:pt>
                <c:pt idx="1">
                  <c:v>7589835</c:v>
                </c:pt>
                <c:pt idx="2">
                  <c:v>15652635</c:v>
                </c:pt>
                <c:pt idx="3">
                  <c:v>1613415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535-41BC-AA9D-F22587E7FB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167920344536244"/>
          <c:y val="0.72216613069122748"/>
          <c:w val="0.26672971128646927"/>
          <c:h val="0.267236800077769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587823822491671"/>
          <c:y val="8.84346251374235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17'!$L$57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17'!$K$58:$K$60</c:f>
              <c:strCache>
                <c:ptCount val="3"/>
                <c:pt idx="0">
                  <c:v>SEC. Y ADM. GRAL</c:v>
                </c:pt>
                <c:pt idx="1">
                  <c:v>COCHILCO</c:v>
                </c:pt>
                <c:pt idx="2">
                  <c:v>SER. NAC. DE GEO. Y MIN.</c:v>
                </c:pt>
              </c:strCache>
            </c:strRef>
          </c:cat>
          <c:val>
            <c:numRef>
              <c:f>'Partida 17'!$L$58:$L$60</c:f>
              <c:numCache>
                <c:formatCode>#,##0</c:formatCode>
                <c:ptCount val="3"/>
                <c:pt idx="0">
                  <c:v>14753575</c:v>
                </c:pt>
                <c:pt idx="1">
                  <c:v>5052889</c:v>
                </c:pt>
                <c:pt idx="2">
                  <c:v>28612441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BC-409A-9D12-F282F505CA4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57561728"/>
        <c:axId val="257563264"/>
      </c:barChart>
      <c:catAx>
        <c:axId val="25756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57563264"/>
        <c:crosses val="autoZero"/>
        <c:auto val="1"/>
        <c:lblAlgn val="ctr"/>
        <c:lblOffset val="100"/>
        <c:noMultiLvlLbl val="0"/>
      </c:catAx>
      <c:valAx>
        <c:axId val="2575632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5756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44087-EE7F-4DBD-B8E6-6870327244E5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67023-C980-4BA0-8221-3C585C7216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305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53B38-ACBB-48E6-ACB5-905B7B9E39BA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93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2EC2-D49E-4E9A-BDCF-9F9C998AD82A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C56-F53C-44F1-B454-D7E731530B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366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2EC2-D49E-4E9A-BDCF-9F9C998AD82A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C56-F53C-44F1-B454-D7E731530B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672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2EC2-D49E-4E9A-BDCF-9F9C998AD82A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C56-F53C-44F1-B454-D7E731530B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607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10/12/2019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17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2EC2-D49E-4E9A-BDCF-9F9C998AD82A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C56-F53C-44F1-B454-D7E731530B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80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2EC2-D49E-4E9A-BDCF-9F9C998AD82A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C56-F53C-44F1-B454-D7E731530B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896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2EC2-D49E-4E9A-BDCF-9F9C998AD82A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C56-F53C-44F1-B454-D7E731530B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057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2EC2-D49E-4E9A-BDCF-9F9C998AD82A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C56-F53C-44F1-B454-D7E731530B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504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2EC2-D49E-4E9A-BDCF-9F9C998AD82A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C56-F53C-44F1-B454-D7E731530B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039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2EC2-D49E-4E9A-BDCF-9F9C998AD82A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C56-F53C-44F1-B454-D7E731530B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91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2EC2-D49E-4E9A-BDCF-9F9C998AD82A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C56-F53C-44F1-B454-D7E731530B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028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2EC2-D49E-4E9A-BDCF-9F9C998AD82A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C56-F53C-44F1-B454-D7E731530B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143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E2EC2-D49E-4E9A-BDCF-9F9C998AD82A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0C56-F53C-44F1-B454-D7E731530B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832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OCTUBRE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17: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>
                <a:solidFill>
                  <a:prstClr val="black"/>
                </a:solidFill>
              </a:rPr>
              <a:t>Valparaíso, </a:t>
            </a:r>
            <a:r>
              <a:rPr lang="es-CL" sz="1200" b="1" dirty="0" smtClean="0">
                <a:solidFill>
                  <a:prstClr val="black"/>
                </a:solidFill>
              </a:rPr>
              <a:t>diciembre 2019</a:t>
            </a:r>
            <a:endParaRPr lang="es-CL" sz="1200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404664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4257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658" y="4143995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462683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72816"/>
            <a:ext cx="87249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3582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8082" y="5440139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07" y="1658647"/>
            <a:ext cx="87249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9442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573016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700808"/>
            <a:ext cx="808672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1458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3933056"/>
            <a:ext cx="754684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88" y="1700808"/>
            <a:ext cx="87249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1385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3933056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42" y="1700808"/>
            <a:ext cx="87249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767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24272" y="5509603"/>
            <a:ext cx="7695456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7349195"/>
              </p:ext>
            </p:extLst>
          </p:nvPr>
        </p:nvGraphicFramePr>
        <p:xfrm>
          <a:off x="1115616" y="1844824"/>
          <a:ext cx="6768751" cy="3595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4393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79611" y="5319361"/>
            <a:ext cx="6984777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2D9FA7FC-368D-46C1-9480-6A13614D7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017493"/>
              </p:ext>
            </p:extLst>
          </p:nvPr>
        </p:nvGraphicFramePr>
        <p:xfrm>
          <a:off x="1547664" y="1916833"/>
          <a:ext cx="5976664" cy="3142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227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92968" y="5728171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1657350"/>
            <a:ext cx="6138863" cy="354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6673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5800179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1651000"/>
            <a:ext cx="6151563" cy="355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936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5280" y="3636691"/>
            <a:ext cx="7758063" cy="21742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724100"/>
            <a:ext cx="75247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228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3861048"/>
            <a:ext cx="752179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65735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RESUMEN POR CAPÍTULOS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76" y="1735801"/>
            <a:ext cx="84105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998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2938" y="4936083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SECRETARÍA Y ADMINISTRACIÓN GENERAL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11" y="1710738"/>
            <a:ext cx="87249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307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3274" y="4648051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3224" y="630364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847869"/>
            <a:ext cx="872490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001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376</Words>
  <Application>Microsoft Office PowerPoint</Application>
  <PresentationFormat>Presentación en pantalla (4:3)</PresentationFormat>
  <Paragraphs>54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EJECUCIÓN ACUMULADA DE GASTOS PRESUPUESTARIOS AL MES DE OCTUBRE DE 2019 PARTIDA 17: MINISTERIO DE MINERÍA</vt:lpstr>
      <vt:lpstr>EJECUCIÓN ACUMULADA DE GASTOS A OCTUBRE DE 2019  PARTIDA 17 MINISTERIO DE MINERÍA</vt:lpstr>
      <vt:lpstr>EJECUCIÓN ACUMULADA DE GASTOS A OCTUBRE DE 2019  PARTIDA 17 MINISTERIO DE MINERÍA</vt:lpstr>
      <vt:lpstr>EJECUCIÓN ACUMULADA DE GASTOS A OCTUBRE DE 2019  PARTIDA 17 MINISTERIO DE MINERÍA</vt:lpstr>
      <vt:lpstr>EJECUCIÓN ACUMULADA DE GASTOS A OCTUBRE DE 2019  PARTIDA 17 MINISTERIO DE MINERÍA</vt:lpstr>
      <vt:lpstr>EJECUCIÓN ACUMULADA DE GASTOS A OCTUBRE DE 2019  PARTIDA 17 MINISTERIO DE MINERÍA</vt:lpstr>
      <vt:lpstr>EJECUCIÓN ACUMULADA DE GASTOS A OCTUBRE DE 2019  PARTIDA 17 RESUMEN POR CAPÍTULOS</vt:lpstr>
      <vt:lpstr>EJECUCIÓN ACUMULADA DE GASTOS A OCTUBRE DE 2019  PARTIDA 17. CAPÍTULO 01. PROGRAMA 01:  SECRETARÍA Y ADMINISTRACIÓN GENERAL</vt:lpstr>
      <vt:lpstr>EJECUCIÓN ACUMULADA DE GASTOS A OCTUBRE DE 2019  PARTIDA 17. CAPÍTULO 01. PROGRAMA 02:  FOMENTO DE LA PEQUEÑA Y MEDIANA MINERÍA</vt:lpstr>
      <vt:lpstr>EJECUCIÓN ACUMULADA DE GASTOS A OCTUBRE DE 2019  PARTIDA 17. CAPÍTULO 02. PROGRAMA 01:  COMISIÓN CHILENA DEL COBRE</vt:lpstr>
      <vt:lpstr>EJECUCIÓN ACUMULADA DE GASTOS A OCTUBRE DE 2019  PARTIDA 17. CAPÍTULO 03. PROGRAMA 01:  SERVICIO NACIONAL DE GEOLOGÍA Y MINERÍA</vt:lpstr>
      <vt:lpstr>EJECUCIÓN ACUMULADA DE GASTOS A OCTUBRE DE 2019  PARTIDA 17. CAPÍTULO 03. PROGRAMA 02:  RED NACIONAL DE VIGILANCIA VOLCÁNICA</vt:lpstr>
      <vt:lpstr>EJECUCIÓN ACUMULADA DE GASTOS A OCTUBRE DE 2019  PARTIDA 17. CAPÍTULO 03. PROGRAMA 03:  PLAN NACIONAL DE GEOLOGÍA</vt:lpstr>
      <vt:lpstr>EJECUCIÓN ACUMULADA DE GASTOS A OCTUBRE DE 2019  PARTIDA 17. CAPÍTULO 03. PROGRAMA 04:  PROGRAMA DE SEGURIDAD MINERA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2</cp:revision>
  <dcterms:created xsi:type="dcterms:W3CDTF">2019-12-10T12:26:17Z</dcterms:created>
  <dcterms:modified xsi:type="dcterms:W3CDTF">2019-12-10T12:32:22Z</dcterms:modified>
</cp:coreProperties>
</file>