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25"/>
  </p:notesMasterIdLst>
  <p:handoutMasterIdLst>
    <p:handoutMasterId r:id="rId26"/>
  </p:handoutMasterIdLst>
  <p:sldIdLst>
    <p:sldId id="256" r:id="rId8"/>
    <p:sldId id="309" r:id="rId9"/>
    <p:sldId id="314" r:id="rId10"/>
    <p:sldId id="315" r:id="rId11"/>
    <p:sldId id="313" r:id="rId12"/>
    <p:sldId id="312" r:id="rId13"/>
    <p:sldId id="316" r:id="rId14"/>
    <p:sldId id="317" r:id="rId15"/>
    <p:sldId id="264" r:id="rId16"/>
    <p:sldId id="307" r:id="rId17"/>
    <p:sldId id="263" r:id="rId18"/>
    <p:sldId id="265" r:id="rId19"/>
    <p:sldId id="300" r:id="rId20"/>
    <p:sldId id="301" r:id="rId21"/>
    <p:sldId id="302" r:id="rId22"/>
    <p:sldId id="303" r:id="rId23"/>
    <p:sldId id="304" r:id="rId2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5" autoAdjust="0"/>
  </p:normalViewPr>
  <p:slideViewPr>
    <p:cSldViewPr>
      <p:cViewPr>
        <p:scale>
          <a:sx n="80" d="100"/>
          <a:sy n="80" d="100"/>
        </p:scale>
        <p:origin x="-1086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054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9609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8079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668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002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4506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9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485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5735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9432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512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294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822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901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669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471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7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1900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3968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7200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370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333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5443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52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33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975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88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337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1794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960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996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092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3200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16359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67580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26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2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14803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641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10981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62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363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117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63307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032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28920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55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203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125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5787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2677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5289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24136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4408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22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05" name="Picture 15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969" y="17463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6462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82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441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7486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04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510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332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77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9534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546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79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58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462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45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SEPTIEMBRE </a:t>
            </a:r>
            <a:r>
              <a:rPr lang="es-CL" sz="2000" b="1" dirty="0">
                <a:latin typeface="+mn-lt"/>
              </a:rPr>
              <a:t>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noviembre </a:t>
            </a:r>
            <a:r>
              <a:rPr lang="es-CL" sz="1200" dirty="0" smtClean="0"/>
              <a:t>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95" name="Picture 1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22108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7115175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8776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42329" y="349592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388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1731955"/>
            <a:ext cx="84105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23222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12" y="1772816"/>
            <a:ext cx="8048625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237312"/>
            <a:ext cx="8406135" cy="22110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87" y="1859404"/>
            <a:ext cx="7458075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0116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5157192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34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0" y="1681042"/>
            <a:ext cx="741045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3517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653136"/>
            <a:ext cx="8406135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35985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pic>
        <p:nvPicPr>
          <p:cNvPr id="26730" name="Picture 1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75" y="1700808"/>
            <a:ext cx="7429500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5065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016203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534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pic>
        <p:nvPicPr>
          <p:cNvPr id="27754" name="Picture 1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" y="1700808"/>
            <a:ext cx="7915275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4771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360019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4784"/>
            <a:ext cx="8229600" cy="35944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625" y="572014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pic>
        <p:nvPicPr>
          <p:cNvPr id="31769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226"/>
            <a:ext cx="7534275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592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porcentajes de gasto, del presupuesto en miles de pesos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877272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4F4C2356-FB06-498A-B7E3-AF884CC3F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947543"/>
            <a:ext cx="5832648" cy="376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96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millones de pesos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944195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090134AD-061A-401F-AF83-E7466CFA6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051184"/>
            <a:ext cx="6264695" cy="369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142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porcentajes de gasto, del presupuesto en miles de dólares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877272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91F21970-CB2E-4581-ADA5-84BDF10B8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988839"/>
            <a:ext cx="5100606" cy="3749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50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3679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BBC771A-9A76-43BA-8515-F12F2BAA1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526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04864"/>
            <a:ext cx="5616624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5153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8614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409824"/>
            <a:ext cx="5688632" cy="3107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9968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967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728171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922" y="2060848"/>
            <a:ext cx="5814374" cy="33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0213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967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526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60848"/>
            <a:ext cx="5760640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4502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22108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79067"/>
            <a:ext cx="7115175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2185</TotalTime>
  <Words>493</Words>
  <Application>Microsoft Office PowerPoint</Application>
  <PresentationFormat>Presentación en pantalla (4:3)</PresentationFormat>
  <Paragraphs>67</Paragraphs>
  <Slides>17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5" baseType="lpstr">
      <vt:lpstr>1_Tema de Office</vt:lpstr>
      <vt:lpstr>Tema de Office</vt:lpstr>
      <vt:lpstr>2_Tema de Office</vt:lpstr>
      <vt:lpstr>3_Tema de Office</vt:lpstr>
      <vt:lpstr>4_Tema de Office</vt:lpstr>
      <vt:lpstr>5_Tema de Office</vt:lpstr>
      <vt:lpstr>6_Tema de Office</vt:lpstr>
      <vt:lpstr>Imagen de mapa de bits</vt:lpstr>
      <vt:lpstr>EJECUCIÓN ACUMULADA DE GASTOS PRESUPUESTARIOS AL MES DE SEPTIEMBRE DE 2019 PARTIDA 06: MINISTERIO DE RELACIONES EXTERIORES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Soto</cp:lastModifiedBy>
  <cp:revision>165</cp:revision>
  <cp:lastPrinted>2016-07-04T14:42:46Z</cp:lastPrinted>
  <dcterms:created xsi:type="dcterms:W3CDTF">2016-06-23T13:38:47Z</dcterms:created>
  <dcterms:modified xsi:type="dcterms:W3CDTF">2019-11-06T15:27:12Z</dcterms:modified>
</cp:coreProperties>
</file>