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56"/>
  </p:notesMasterIdLst>
  <p:handoutMasterIdLst>
    <p:handoutMasterId r:id="rId57"/>
  </p:handoutMasterIdLst>
  <p:sldIdLst>
    <p:sldId id="256" r:id="rId3"/>
    <p:sldId id="354" r:id="rId4"/>
    <p:sldId id="299" r:id="rId5"/>
    <p:sldId id="355" r:id="rId6"/>
    <p:sldId id="264" r:id="rId7"/>
    <p:sldId id="263" r:id="rId8"/>
    <p:sldId id="330" r:id="rId9"/>
    <p:sldId id="265" r:id="rId10"/>
    <p:sldId id="359" r:id="rId11"/>
    <p:sldId id="271" r:id="rId12"/>
    <p:sldId id="301" r:id="rId13"/>
    <p:sldId id="304" r:id="rId14"/>
    <p:sldId id="307" r:id="rId15"/>
    <p:sldId id="332" r:id="rId16"/>
    <p:sldId id="308" r:id="rId17"/>
    <p:sldId id="309" r:id="rId18"/>
    <p:sldId id="310" r:id="rId19"/>
    <p:sldId id="334" r:id="rId20"/>
    <p:sldId id="311" r:id="rId21"/>
    <p:sldId id="312" r:id="rId22"/>
    <p:sldId id="313" r:id="rId23"/>
    <p:sldId id="314" r:id="rId24"/>
    <p:sldId id="315" r:id="rId25"/>
    <p:sldId id="335" r:id="rId26"/>
    <p:sldId id="316" r:id="rId27"/>
    <p:sldId id="336" r:id="rId28"/>
    <p:sldId id="317" r:id="rId29"/>
    <p:sldId id="318" r:id="rId30"/>
    <p:sldId id="337" r:id="rId31"/>
    <p:sldId id="319" r:id="rId32"/>
    <p:sldId id="338" r:id="rId33"/>
    <p:sldId id="320" r:id="rId34"/>
    <p:sldId id="321" r:id="rId35"/>
    <p:sldId id="322" r:id="rId36"/>
    <p:sldId id="323" r:id="rId37"/>
    <p:sldId id="324" r:id="rId38"/>
    <p:sldId id="325" r:id="rId39"/>
    <p:sldId id="326" r:id="rId40"/>
    <p:sldId id="327" r:id="rId41"/>
    <p:sldId id="328" r:id="rId42"/>
    <p:sldId id="329" r:id="rId43"/>
    <p:sldId id="348" r:id="rId44"/>
    <p:sldId id="349" r:id="rId45"/>
    <p:sldId id="350" r:id="rId46"/>
    <p:sldId id="351" r:id="rId47"/>
    <p:sldId id="356" r:id="rId48"/>
    <p:sldId id="357" r:id="rId49"/>
    <p:sldId id="358" r:id="rId50"/>
    <p:sldId id="366" r:id="rId51"/>
    <p:sldId id="367" r:id="rId52"/>
    <p:sldId id="368" r:id="rId53"/>
    <p:sldId id="369" r:id="rId54"/>
    <p:sldId id="365" r:id="rId55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522" y="-7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handoutMaster" Target="handoutMasters/handoutMaster1.xml"/><Relationship Id="rId61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17/12/2019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17/12/2019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66712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2314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5051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17/12/2019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17/12/2019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17/12/2019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17/12/2019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17/12/2019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17/12/2019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17/12/2019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17/12/2019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17/12/2019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17/12/2019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17/12/2019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17/12/2019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17/12/2019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17/12/2019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17/12/2019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17/12/2019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17/12/2019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17/12/2019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17/12/2019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17/12/2019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17/12/2019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17/12/2019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17/12/2019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4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17/12/2019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084168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954594082"/>
              </p:ext>
            </p:extLst>
          </p:nvPr>
        </p:nvGraphicFramePr>
        <p:xfrm>
          <a:off x="5447159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7159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5940152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5085AE28-369A-45B4-891F-932962E90BD6}"/>
              </a:ext>
            </a:extLst>
          </p:cNvPr>
          <p:cNvSpPr/>
          <p:nvPr userDrawn="1"/>
        </p:nvSpPr>
        <p:spPr>
          <a:xfrm>
            <a:off x="425049" y="6381328"/>
            <a:ext cx="784887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00" b="1" dirty="0"/>
              <a:t>Fuente</a:t>
            </a:r>
            <a:r>
              <a:rPr lang="es-CL" sz="100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emf"/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emf"/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emf"/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</a:t>
            </a:r>
            <a:r>
              <a:rPr lang="es-CL" sz="2000" b="1" dirty="0" smtClean="0">
                <a:solidFill>
                  <a:prstClr val="black"/>
                </a:solidFill>
              </a:rPr>
              <a:t>SEPTIEMBRE </a:t>
            </a:r>
            <a:r>
              <a:rPr lang="es-CL" sz="2000" b="1" dirty="0">
                <a:solidFill>
                  <a:prstClr val="black"/>
                </a:solidFill>
              </a:rPr>
              <a:t>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09: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EDUCACIÓN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noviembre </a:t>
            </a:r>
            <a:r>
              <a:rPr lang="es-CL" sz="1200" dirty="0"/>
              <a:t>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68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xmlns="" id="{5A92C207-25A2-4986-A4B1-B272F1396A04}"/>
              </a:ext>
            </a:extLst>
          </p:cNvPr>
          <p:cNvSpPr/>
          <p:nvPr/>
        </p:nvSpPr>
        <p:spPr>
          <a:xfrm>
            <a:off x="78242" y="6165304"/>
            <a:ext cx="586191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5503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5462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03:  MEJORAMIENTO DE LA CALIDAD DE LA EDUCACIÓN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2132856"/>
            <a:ext cx="8229600" cy="3121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125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04: DESARROLLO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PROFESIONAL DOCENTE Y DIRECTIVO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254" y="1643064"/>
            <a:ext cx="8229600" cy="2876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80325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56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11: RECURSOS EDUCATIVOS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078" y="1795463"/>
            <a:ext cx="8298083" cy="28576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54300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650" y="13174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20: SUBVENCIONES A LOS ESTABLECIMIENTOS EDUCACIONALES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009" y="2060848"/>
            <a:ext cx="8229600" cy="326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23264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650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0274" y="617721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20: SUBVENCIONES A LOS ESTABLECIMIENTOS EDUCACIONALES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650" y="1955195"/>
            <a:ext cx="8204732" cy="4035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05990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3174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5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21: GESTIÓN DE SUBVENCIONES A ESTABLECIMIENTOS EDUCACIONALES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5" y="2481264"/>
            <a:ext cx="8229601" cy="1526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96032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382498" y="575149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29: FORTALECIMIENTO DE LA EDUCACIÓN SUPERIOR PÚBLICA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480" y="1835469"/>
            <a:ext cx="8244352" cy="4356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311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30: EDUCACIÓN SUPERIOR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56" y="1490663"/>
            <a:ext cx="8229600" cy="3092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74638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30: EDUCACIÓN SUPERIOR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56" y="1595439"/>
            <a:ext cx="8229600" cy="2925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26349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79917"/>
            <a:ext cx="8229600" cy="30486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31: GASTOS DE OPERACIÓN DE EDUCACIÓN SUPERIOR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56" y="2176464"/>
            <a:ext cx="8229600" cy="2017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3386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DISTRIBUCIÓN POR SUBTÍTULO DE GASTO Y CÁPITULO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MINISTERIO DE EDUCACIÓN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D9349AA2-8D00-4A22-B190-9D53AD31A2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8" y="2163969"/>
            <a:ext cx="4074481" cy="2530060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1C86D300-9BC2-4C72-AEE5-711D732775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6352" y="2163968"/>
            <a:ext cx="4063310" cy="2530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2622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02. PROGRAMA 01: SUPERINTENDENCIA DE EDUCACIÓN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56" y="1871663"/>
            <a:ext cx="8229600" cy="2507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07880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03. PROGRAMA 01: AGENCIA DE CALIDAD DE LA EDUCACIÓN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56" y="1795464"/>
            <a:ext cx="8229600" cy="2611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11651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04. PROGRAMA 01: SUBSECRETARÍA DE EDUCACIÓN PARVULARIA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56" y="1795464"/>
            <a:ext cx="8232748" cy="25978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30375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8623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9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08. PROGRAMA 01: COMISIÓN NACIONAL DE INVESTIGACIÓN CIENTÍFICA Y TECNOLÓGICA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623" y="1868116"/>
            <a:ext cx="8229600" cy="3620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75896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8623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9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08. PROGRAMA 01: COMISIÓN NACIONAL DE INVESTIGACIÓN CIENTÍFICA Y TECNOLÓGICA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623" y="2281239"/>
            <a:ext cx="8229600" cy="184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00619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01: JUNTA NACIONAL DE AUXILIO ESCOLAR Y BECAS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70" y="1652092"/>
            <a:ext cx="8270986" cy="3391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46412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…2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01: JUNTA NACIONAL DE AUXILIO ESCOLAR Y BECAS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56" y="2281239"/>
            <a:ext cx="8229600" cy="184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58664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02: SALUD ESCOLAR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56" y="2176464"/>
            <a:ext cx="8229600" cy="2017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89146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xmlns="" id="{5D891FC1-322B-448E-AE26-2406E044062F}"/>
              </a:ext>
            </a:extLst>
          </p:cNvPr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03: BECAS Y ASISTENCIALIDAD ESTUDIANTIL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573" y="1566863"/>
            <a:ext cx="8271883" cy="3014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58051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03: BECAS Y ASISTENCIALIDAD ESTUDIANTIL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56" y="2400300"/>
            <a:ext cx="8229600" cy="1656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1843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548680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MINISTERIO DE EDUCACIÓN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2060" y="1780456"/>
            <a:ext cx="5975350" cy="3487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30</a:t>
            </a:fld>
            <a:endParaRPr lang="es-CL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xmlns="" id="{5A9BF87F-67CB-4CBA-9085-063490BDB1F9}"/>
              </a:ext>
            </a:extLst>
          </p:cNvPr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11. PROGRAMA 01: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JUNTA NACIONAL DE JARDINES INFANTILES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56" y="1643063"/>
            <a:ext cx="8229600" cy="2876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34423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31</a:t>
            </a:fld>
            <a:endParaRPr lang="es-CL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xmlns="" id="{5A9BF87F-67CB-4CBA-9085-063490BDB1F9}"/>
              </a:ext>
            </a:extLst>
          </p:cNvPr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11. PROGRAMA 01: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JUNTA NACIONAL DE JARDINES INFANTILES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56" y="1595439"/>
            <a:ext cx="8229600" cy="2952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2647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11. PROGRAMA 02: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PROGRAMAS ALTERNATIVOS DE ENSEÑANZA PRE-ESCOLAR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058" y="1868116"/>
            <a:ext cx="8229600" cy="2873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63729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13. PROGRAMA 01: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CONSEJO DE RECTORES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56" y="2176464"/>
            <a:ext cx="8229600" cy="2017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40192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15. PROGRAMA 01: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CONSEJO NACIONAL DE EDUCACIÓN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573" y="1566863"/>
            <a:ext cx="8271883" cy="3014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38864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17. PROGRAMA 01: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DIRECCIÓN DE EDUCACIÓN PÚBLICA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56" y="2252664"/>
            <a:ext cx="8229600" cy="1894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866665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640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17. PROGRAMA 02: FORTALECIMIENTO DE LA EDUCACIÓN ESCOLAR PÚBLICA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63" y="1868116"/>
            <a:ext cx="8229600" cy="3050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609046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17. PROGRAMA 03: APOYO A LA IMPLEMENTACIÓN DE LOS SERVICIOS LOCALES DE EDUCACIÓN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6" y="2786064"/>
            <a:ext cx="8229600" cy="1035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048217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5912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18. PROGRAMA 01: SERVICIO LOCAL DE EDUCACIÓN BARRANCAS, GASTOS ADMINISTRATIVOS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912" y="1904022"/>
            <a:ext cx="8229600" cy="295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493193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18. PROGRAMA 02: SERVICIO LOCAL DE EDUCACIÓN BARRANCAS, SERVICIO EDUCATIVO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6" y="1647825"/>
            <a:ext cx="8229600" cy="357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9190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548680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MINISTERIO DE EDUCACIÓN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8722" y="1844824"/>
            <a:ext cx="6042025" cy="3468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416199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9848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9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19. PROGRAMA 01: SERVICIO LOCAL DE EDUCACIÓN PUERTO CORDILLERA, GASTOS ADMINISTRATIVOS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848" y="2486025"/>
            <a:ext cx="8229600" cy="189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69187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0173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19. PROGRAMA 02: SERVICIO LOCAL DE EDUCACIÓN PUERTO CORDILLERA, SERVICIO EDUCATIVO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173" y="1800225"/>
            <a:ext cx="8229600" cy="326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741843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9848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21. PROGRAMA 01: SERVICIO LOCAL DE EDUCACIÓN HUASCO, GASTOS ADMINISTRATIVOS</a:t>
            </a: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848" y="2257425"/>
            <a:ext cx="8229600" cy="235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79059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0173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21. PROGRAMA 02: SERVICIO LOCAL DE EDUCACIÓN HUASCO, SERVICIO EDUCATIVO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173" y="1800225"/>
            <a:ext cx="8229600" cy="326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736719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9848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22. PROGRAMA 01: SERVICIO LOCAL DE EDUCACIÓN COSTA ARAUCANÍA, GASTOS ADMINISTRATIVOS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848" y="2409825"/>
            <a:ext cx="8229600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9986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0173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22. PROGRAMA 02: SERVICIO LOCAL DE EDUCACIÓN COSTA ARAUCANÍA, SERVICIO EDUCATIVO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173" y="1952625"/>
            <a:ext cx="8229600" cy="296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058453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9848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23. PROGRAMA 01: SERVICIO LOCAL DE EDUCACIÓN CHINCHORRO, GASTOS ADMINISTRATIVOS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848" y="2714625"/>
            <a:ext cx="8229600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617380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9848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24. PROGRAMA 01: GABRIELA MISTRAL, GASTOS ADMINISTRATIVOS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848" y="2714625"/>
            <a:ext cx="8229600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647286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9848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25. PROGRAMA 01: SERVICIO LOCAL DE EDUCACIÓN ANDALÍEN SUR, GASTOS ADMINISTRATIVOS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848" y="2714625"/>
            <a:ext cx="8229600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287085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9848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4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90.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01: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SUBSECRETARÍA DE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EDUCACIÓN SUPERIOR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848" y="2181225"/>
            <a:ext cx="8229600" cy="250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4564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196752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MINISTERIO DE EDUCACIÓN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2043114"/>
            <a:ext cx="8229600" cy="2373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9848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90.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02: FORTALECIMIENTO DE LA EDUCACIÓN SUPERIOR PÚBLICA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172" y="1682373"/>
            <a:ext cx="7608536" cy="4711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300540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9848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2019                                                                                                                                                             … 1 de 2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4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90.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03: EDUCACIÓN SUPERIOR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848" y="1664310"/>
            <a:ext cx="8229600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029830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9848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2019                                                                                                                                                             … 2 de 2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4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90.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03: EDUCACIÓN SUPERIOR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848" y="1828800"/>
            <a:ext cx="8229600" cy="320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168280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9848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9848" y="53365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91.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01: SUPERINTENDENCIA DE EDUCACIÓN SUPERIOR </a:t>
            </a:r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189" y="2564904"/>
            <a:ext cx="8208259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071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5" y="1196752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 …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RESUMEN POR CAPÍTULOS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435" y="1628800"/>
            <a:ext cx="8274699" cy="393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5" y="1196752"/>
            <a:ext cx="8229600" cy="3159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 …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RESUMEN POR CAPÍTULOS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12652"/>
            <a:ext cx="8229600" cy="458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0609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7747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 …1 de 2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01:  SUBSECRETARÍA DE EDUCACIÓN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476" y="1669749"/>
            <a:ext cx="8230464" cy="3988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7747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 …2 de 2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01:  SUBSECRETARÍA DE EDUCACIÓN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476" y="2433639"/>
            <a:ext cx="8229600" cy="1602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601883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6522</TotalTime>
  <Words>813</Words>
  <Application>Microsoft Office PowerPoint</Application>
  <PresentationFormat>Presentación en pantalla (4:3)</PresentationFormat>
  <Paragraphs>161</Paragraphs>
  <Slides>53</Slides>
  <Notes>4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53</vt:i4>
      </vt:variant>
    </vt:vector>
  </HeadingPairs>
  <TitlesOfParts>
    <vt:vector size="56" baseType="lpstr">
      <vt:lpstr>1_Tema de Office</vt:lpstr>
      <vt:lpstr>Tema de Office</vt:lpstr>
      <vt:lpstr>Imagen de mapa de bits</vt:lpstr>
      <vt:lpstr>EJECUCIÓN ACUMULADA DE GASTOS PRESUPUESTARIOS AL MES DE SEPTIEMBRE DE 2019 PARTIDA 09: MINISTERIO DE EDUCACIÓN</vt:lpstr>
      <vt:lpstr>DISTRIBUCIÓN POR SUBTÍTULO DE GASTO Y CÁPITULO PARTIDA 09 MINISTERIO DE EDUCACIÓN</vt:lpstr>
      <vt:lpstr>Presentación de PowerPoint</vt:lpstr>
      <vt:lpstr>Presentación de PowerPoint</vt:lpstr>
      <vt:lpstr>EJECUCIÓN ACUMULADA DE GASTOS A SEPTIEMBRE DE 2019  PARTIDA 09 MINISTERIO DE EDUCACIÓN</vt:lpstr>
      <vt:lpstr>EJECUCIÓN ACUMULADA DE GASTOS A SEPTIEMBRE DE 2019  PARTIDA 09 RESUMEN POR CAPÍTULOS</vt:lpstr>
      <vt:lpstr>EJECUCIÓN ACUMULADA DE GASTOS A SEPTIEMBRE DE 2019  PARTIDA 09 RESUMEN POR CAPÍTULOS</vt:lpstr>
      <vt:lpstr>EJECUCIÓN ACUMULADA DE GASTOS A SEPTIEMBRE DE 2019  PARTIDA 09. CAPÍTULO 01. PROGRAMA 01:  SUBSECRETARÍA DE EDUCACIÓN</vt:lpstr>
      <vt:lpstr>EJECUCIÓN ACUMULADA DE GASTOS A SEPTIEMBRE DE 2019  PARTIDA 09. CAPÍTULO 01. PROGRAMA 01:  SUBSECRETARÍA DE EDUCACIÓN</vt:lpstr>
      <vt:lpstr>EJECUCIÓN ACUMULADA DE GASTOS A SEPTIEMBRE DE 2019  PARTIDA 09. CAPÍTULO 01. PROGRAMA 03:  MEJORAMIENTO DE LA CALIDAD DE LA EDUCACIÓN</vt:lpstr>
      <vt:lpstr>EJECUCIÓN ACUMULADA DE GASTOS A SEPTIEMBRE DE 2019  PARTIDA 09. CAPÍTULO 01. PROGRAMA 04: DESARROLLO PROFESIONAL DOCENTE Y DIRECTIVO</vt:lpstr>
      <vt:lpstr>EJECUCIÓN ACUMULADA DE GASTOS A SEPTIEMBRE DE 2019  PARTIDA 09. CAPÍTULO 01. PROGRAMA 11: RECURSOS EDUCATIVOS</vt:lpstr>
      <vt:lpstr>EJECUCIÓN ACUMULADA DE GASTOS A SEPTIEMBRE DE 2019  PARTIDA 09. CAPÍTULO 01. PROGRAMA 20: SUBVENCIONES A LOS ESTABLECIMIENTOS EDUCACIONALES</vt:lpstr>
      <vt:lpstr>EJECUCIÓN ACUMULADA DE GASTOS A SEPTIEMBRE DE 2019  PARTIDA 09. CAPÍTULO 01. PROGRAMA 20: SUBVENCIONES A LOS ESTABLECIMIENTOS EDUCACIONALES</vt:lpstr>
      <vt:lpstr>EJECUCIÓN ACUMULADA DE GASTOS A SEPTIEMBRE DE 2019  PARTIDA 09. CAPÍTULO 01. PROGRAMA 21: GESTIÓN DE SUBVENCIONES A ESTABLECIMIENTOS EDUCACIONALES</vt:lpstr>
      <vt:lpstr>EJECUCIÓN ACUMULADA DE GASTOS A SEPTIEMBRE DE 2019  PARTIDA 09. CAPÍTULO 01. PROGRAMA 29: FORTALECIMIENTO DE LA EDUCACIÓN SUPERIOR PÚBLICA</vt:lpstr>
      <vt:lpstr>EJECUCIÓN ACUMULADA DE GASTOS A SEPTIEMBRE DE 2019  PARTIDA 09. CAPÍTULO 01. PROGRAMA 30: EDUCACIÓN SUPERIOR</vt:lpstr>
      <vt:lpstr>EJECUCIÓN ACUMULADA DE GASTOS A SEPTIEMBRE DE 2019  PARTIDA 09. CAPÍTULO 01. PROGRAMA 30: EDUCACIÓN SUPERIOR</vt:lpstr>
      <vt:lpstr>EJECUCIÓN ACUMULADA DE GASTOS A SEPTIEMBRE DE 2019  PARTIDA 09. CAPÍTULO 01. PROGRAMA 31: GASTOS DE OPERACIÓN DE EDUCACIÓN SUPERIOR</vt:lpstr>
      <vt:lpstr>EJECUCIÓN ACUMULADA DE GASTOS A SEPTIEMBRE DE 2019  PARTIDA 09. CAPÍTULO 02. PROGRAMA 01: SUPERINTENDENCIA DE EDUCACIÓN</vt:lpstr>
      <vt:lpstr>EJECUCIÓN ACUMULADA DE GASTOS A SEPTIEMBRE DE 2019  PARTIDA 09. CAPÍTULO 03. PROGRAMA 01: AGENCIA DE CALIDAD DE LA EDUCACIÓN</vt:lpstr>
      <vt:lpstr>EJECUCIÓN ACUMULADA DE GASTOS A SEPTIEMBRE DE 2019  PARTIDA 09. CAPÍTULO 04. PROGRAMA 01: SUBSECRETARÍA DE EDUCACIÓN PARVULARIA</vt:lpstr>
      <vt:lpstr>EJECUCIÓN ACUMULADA DE GASTOS A SEPTIEMBRE DE 2019  PARTIDA 09. CAPÍTULO 08. PROGRAMA 01: COMISIÓN NACIONAL DE INVESTIGACIÓN CIENTÍFICA Y TECNOLÓGICA</vt:lpstr>
      <vt:lpstr>EJECUCIÓN ACUMULADA DE GASTOS A SEPTIEMBRE DE 2019  PARTIDA 09. CAPÍTULO 08. PROGRAMA 01: COMISIÓN NACIONAL DE INVESTIGACIÓN CIENTÍFICA Y TECNOLÓGICA</vt:lpstr>
      <vt:lpstr>EJECUCIÓN ACUMULADA DE GASTOS A SEPTIEMBRE DE 2019  PARTIDA 09. CAPÍTULO 09. PROGRAMA 01: JUNTA NACIONAL DE AUXILIO ESCOLAR Y BECAS</vt:lpstr>
      <vt:lpstr>EJECUCIÓN ACUMULADA DE GASTOS A SEPTIEMBRE DE 2019  PARTIDA 09. CAPÍTULO 09. PROGRAMA 01: JUNTA NACIONAL DE AUXILIO ESCOLAR Y BECAS</vt:lpstr>
      <vt:lpstr>EJECUCIÓN ACUMULADA DE GASTOS A SEPTIEMBRE DE 2019  PARTIDA 09. CAPÍTULO 09. PROGRAMA 02: SALUD ESCOLAR</vt:lpstr>
      <vt:lpstr>EJECUCIÓN ACUMULADA DE GASTOS A SEPTIEMBRE DE 2019  PARTIDA 09. CAPÍTULO 09. PROGRAMA 03: BECAS Y ASISTENCIALIDAD ESTUDIANTIL</vt:lpstr>
      <vt:lpstr>EJECUCIÓN ACUMULADA DE GASTOS A SEPTIEMBRE DE 2019  PARTIDA 09. CAPÍTULO 09. PROGRAMA 03: BECAS Y ASISTENCIALIDAD ESTUDIANTIL</vt:lpstr>
      <vt:lpstr>EJECUCIÓN ACUMULADA DE GASTOS A SEPTIEMBRE DE 2019  PARTIDA 09. CAPÍTULO 11. PROGRAMA 01: JUNTA NACIONAL DE JARDINES INFANTILES</vt:lpstr>
      <vt:lpstr>EJECUCIÓN ACUMULADA DE GASTOS A SEPTIEMBRE DE 2019  PARTIDA 09. CAPÍTULO 11. PROGRAMA 01: JUNTA NACIONAL DE JARDINES INFANTILES</vt:lpstr>
      <vt:lpstr>EJECUCIÓN ACUMULADA DE GASTOS A SEPTIEMBRE DE 2019  PARTIDA 09. CAPÍTULO 11. PROGRAMA 02: PROGRAMAS ALTERNATIVOS DE ENSEÑANZA PRE-ESCOLAR</vt:lpstr>
      <vt:lpstr>EJECUCIÓN ACUMULADA DE GASTOS A SEPTIEMBRE DE 2019  PARTIDA 09. CAPÍTULO 13. PROGRAMA 01: CONSEJO DE RECTORES</vt:lpstr>
      <vt:lpstr>EJECUCIÓN ACUMULADA DE GASTOS A SEPTIEMBRE DE 2019  PARTIDA 09. CAPÍTULO 15. PROGRAMA 01: CONSEJO NACIONAL DE EDUCACIÓN</vt:lpstr>
      <vt:lpstr>EJECUCIÓN ACUMULADA DE GASTOS A SEPTIEMBRE DE 2019  PARTIDA 09. CAPÍTULO 17. PROGRAMA 01: DIRECCIÓN DE EDUCACIÓN PÚBLICA</vt:lpstr>
      <vt:lpstr>EJECUCIÓN ACUMULADA DE GASTOS A SEPTIEMBRE DE 2019  PARTIDA 09. CAPÍTULO 17. PROGRAMA 02: FORTALECIMIENTO DE LA EDUCACIÓN ESCOLAR PÚBLICA</vt:lpstr>
      <vt:lpstr>EJECUCIÓN ACUMULADA DE GASTOS A SEPTIEMBRE DE 2019  PARTIDA 09. CAPÍTULO 17. PROGRAMA 03: APOYO A LA IMPLEMENTACIÓN DE LOS SERVICIOS LOCALES DE EDUCACIÓN</vt:lpstr>
      <vt:lpstr>EJECUCIÓN ACUMULADA DE GASTOS A SEPTIEMBRE DE 2019  PARTIDA 09. CAPÍTULO 18. PROGRAMA 01: SERVICIO LOCAL DE EDUCACIÓN BARRANCAS, GASTOS ADMINISTRATIVOS</vt:lpstr>
      <vt:lpstr>EJECUCIÓN ACUMULADA DE GASTOS A SEPTIEMBRE DE 2019  PARTIDA 09. CAPÍTULO 18. PROGRAMA 02: SERVICIO LOCAL DE EDUCACIÓN BARRANCAS, SERVICIO EDUCATIVO</vt:lpstr>
      <vt:lpstr>EJECUCIÓN ACUMULADA DE GASTOS A SEPTIEMBRE DE 2019  PARTIDA 09. CAPÍTULO 19. PROGRAMA 01: SERVICIO LOCAL DE EDUCACIÓN PUERTO CORDILLERA, GASTOS ADMINISTRATIVOS</vt:lpstr>
      <vt:lpstr>EJECUCIÓN ACUMULADA DE GASTOS A SEPTIEMBRE DE 2019  PARTIDA 09. CAPÍTULO 19. PROGRAMA 02: SERVICIO LOCAL DE EDUCACIÓN PUERTO CORDILLERA, SERVICIO EDUCATIVO</vt:lpstr>
      <vt:lpstr>EJECUCIÓN ACUMULADA DE GASTOS A SEPTIEMBRE DE 2019  PARTIDA 09. CAPÍTULO 21. PROGRAMA 01: SERVICIO LOCAL DE EDUCACIÓN HUASCO, GASTOS ADMINISTRATIVOS</vt:lpstr>
      <vt:lpstr>EJECUCIÓN ACUMULADA DE GASTOS A SEPTIEMBRE DE 2019  PARTIDA 09. CAPÍTULO 21. PROGRAMA 02: SERVICIO LOCAL DE EDUCACIÓN HUASCO, SERVICIO EDUCATIVO</vt:lpstr>
      <vt:lpstr>EJECUCIÓN ACUMULADA DE GASTOS A SEPTIEMBRE DE 2019  PARTIDA 09. CAPÍTULO 22. PROGRAMA 01: SERVICIO LOCAL DE EDUCACIÓN COSTA ARAUCANÍA, GASTOS ADMINISTRATIVOS</vt:lpstr>
      <vt:lpstr>EJECUCIÓN ACUMULADA DE GASTOS A SEPTIEMBRE DE 2019  PARTIDA 09. CAPÍTULO 22. PROGRAMA 02: SERVICIO LOCAL DE EDUCACIÓN COSTA ARAUCANÍA, SERVICIO EDUCATIVO</vt:lpstr>
      <vt:lpstr>EJECUCIÓN ACUMULADA DE GASTOS A SEPTIEMBRE DE 2019  PARTIDA 09. CAPÍTULO 23. PROGRAMA 01: SERVICIO LOCAL DE EDUCACIÓN CHINCHORRO, GASTOS ADMINISTRATIVOS</vt:lpstr>
      <vt:lpstr>EJECUCIÓN ACUMULADA DE GASTOS A SEPTIEMBRE DE 2019  PARTIDA 09. CAPÍTULO 24. PROGRAMA 01: GABRIELA MISTRAL, GASTOS ADMINISTRATIVOS</vt:lpstr>
      <vt:lpstr>EJECUCIÓN ACUMULADA DE GASTOS A SEPTIEMBRE DE 2019  PARTIDA 09. CAPÍTULO 25. PROGRAMA 01: SERVICIO LOCAL DE EDUCACIÓN ANDALÍEN SUR, GASTOS ADMINISTRATIVOS</vt:lpstr>
      <vt:lpstr>EJECUCIÓN ACUMULADA DE GASTOS A SEPTIEMBRE DE 2019  PARTIDA 09. CAPÍTULO 90. PROGRAMA 01: SUBSECRETARÍA DE EDUCACIÓN SUPERIOR</vt:lpstr>
      <vt:lpstr>EJECUCIÓN ACUMULADA DE GASTOS A SEPTIEMBRE DE 2019  PARTIDA 09. CAPÍTULO 90. PROGRAMA 02: FORTALECIMIENTO DE LA EDUCACIÓN SUPERIOR PÚBLICA</vt:lpstr>
      <vt:lpstr>EJECUCIÓN ACUMULADA DE GASTOS A SEPTIEMBRE DE 2019  PARTIDA 09. CAPÍTULO 90. PROGRAMA 03: EDUCACIÓN SUPERIOR</vt:lpstr>
      <vt:lpstr>EJECUCIÓN ACUMULADA DE GASTOS A SEPTIEMBRE DE 2019  PARTIDA 09. CAPÍTULO 90. PROGRAMA 03: EDUCACIÓN SUPERIOR</vt:lpstr>
      <vt:lpstr>EJECUCIÓN ACUMULADA DE GASTOS A SEPTIEMBRE DE 2019  PARTIDA 09. CAPÍTULO 91. PROGRAMA 01: SUPERINTENDENCIA DE EDUCACIÓN SUPERIOR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Kaina Pino</cp:lastModifiedBy>
  <cp:revision>361</cp:revision>
  <cp:lastPrinted>2018-08-03T21:42:16Z</cp:lastPrinted>
  <dcterms:created xsi:type="dcterms:W3CDTF">2016-06-23T13:38:47Z</dcterms:created>
  <dcterms:modified xsi:type="dcterms:W3CDTF">2019-12-17T19:35:21Z</dcterms:modified>
</cp:coreProperties>
</file>