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309" r:id="rId4"/>
    <p:sldId id="301" r:id="rId5"/>
    <p:sldId id="307" r:id="rId6"/>
    <p:sldId id="264" r:id="rId7"/>
    <p:sldId id="263" r:id="rId8"/>
    <p:sldId id="265" r:id="rId9"/>
    <p:sldId id="267" r:id="rId10"/>
    <p:sldId id="269" r:id="rId11"/>
    <p:sldId id="275" r:id="rId12"/>
    <p:sldId id="276" r:id="rId13"/>
    <p:sldId id="300" r:id="rId14"/>
    <p:sldId id="277" r:id="rId15"/>
    <p:sldId id="278" r:id="rId16"/>
    <p:sldId id="306" r:id="rId17"/>
    <p:sldId id="272" r:id="rId18"/>
    <p:sldId id="305" r:id="rId19"/>
    <p:sldId id="308" r:id="rId2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>
        <p:scale>
          <a:sx n="50" d="100"/>
          <a:sy n="50" d="100"/>
        </p:scale>
        <p:origin x="-22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xmlns="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xmlns="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1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xmlns="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xmlns="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xmlns="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0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xmlns="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77752984-F833-4392-A7D2-249564CC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2" y="1638300"/>
            <a:ext cx="8092475" cy="2817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8176" y="1461268"/>
            <a:ext cx="7860248" cy="3058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E2E4A713-268D-49A7-B4F3-28450AA0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6" y="1916832"/>
            <a:ext cx="8253800" cy="349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58001"/>
            <a:ext cx="7932256" cy="309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5C4F35FD-0CF0-463D-8691-795591C87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03" y="2204864"/>
            <a:ext cx="8188958" cy="216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2FD03E23-391C-4F79-BCDD-9F892C43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3" y="1606741"/>
            <a:ext cx="8142977" cy="406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458" y="123778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155291B0-AC39-4671-85BC-F6584958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" y="1628800"/>
            <a:ext cx="8230465" cy="3988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208029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200779E7-A76A-4C6B-BFC3-C7E9FCAD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667000"/>
            <a:ext cx="8195125" cy="122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2066EB90-D421-4E05-B90F-BC6D3453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35" y="1844824"/>
            <a:ext cx="8278186" cy="3386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5D297D60-E96D-4F3D-925D-BEC05F67C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024064"/>
            <a:ext cx="8210798" cy="2439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84784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CDA24A8E-F6AF-4B73-9622-6CC329E3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904670"/>
            <a:ext cx="8143722" cy="279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19FB7C7E-1D55-4A4E-BCC3-DC89D4BBE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9" y="1973424"/>
            <a:ext cx="4143598" cy="246368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B4EED2C2-4FD1-4068-85F0-B90439D03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93" y="1973423"/>
            <a:ext cx="4143598" cy="2463688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78D70930-CBE3-4433-A36C-90130BE3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BEB45747-1819-469B-BAAE-40B1D044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1947863"/>
            <a:ext cx="61214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DFAD6334-B5A4-4E3A-A4B7-7CB0BE99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1706563"/>
            <a:ext cx="6310313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9F012667-3210-46C3-9416-4D1BB8FE1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4" y="2226767"/>
            <a:ext cx="8210798" cy="210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xmlns="" id="{09DB00C3-A18B-4231-A7C0-0F570782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047875"/>
            <a:ext cx="8210798" cy="228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xmlns="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F7A2BBCE-1539-4B45-9F9C-784309BA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38" y="1607485"/>
            <a:ext cx="8281471" cy="4136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932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12" name="3 Marcador de pie de página">
            <a:extLst>
              <a:ext uri="{FF2B5EF4-FFF2-40B4-BE49-F238E27FC236}">
                <a16:creationId xmlns:a16="http://schemas.microsoft.com/office/drawing/2014/main" xmlns="" id="{F2FAC5F1-45F0-4328-81BA-4C0C2A76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xmlns="" id="{F19FDBD9-74C6-4753-B2FE-076B51C05B7A}"/>
              </a:ext>
            </a:extLst>
          </p:cNvPr>
          <p:cNvSpPr txBox="1">
            <a:spLocks/>
          </p:cNvSpPr>
          <p:nvPr/>
        </p:nvSpPr>
        <p:spPr>
          <a:xfrm>
            <a:off x="409323" y="1412776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758952"/>
            <a:ext cx="8011115" cy="464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xmlns="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5F6E14CD-76BD-40F8-95F8-E4AB8554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1" y="1562035"/>
            <a:ext cx="8230464" cy="3988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5231</TotalTime>
  <Words>514</Words>
  <Application>Microsoft Office PowerPoint</Application>
  <PresentationFormat>Presentación en pantalla (4:3)</PresentationFormat>
  <Paragraphs>70</Paragraphs>
  <Slides>18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1_Tema de Office</vt:lpstr>
      <vt:lpstr>Tema de Office</vt:lpstr>
      <vt:lpstr>Imagen de mapa de bits</vt:lpstr>
      <vt:lpstr>EJECUCIÓN ACUMULADA DE GASTOS PRESUPUESTARIOS AL MES DE SEPTIEMBRE DE 2019 PARTIDA 21:  MINISTERIO DE DESARROLLO SOCIAL</vt:lpstr>
      <vt:lpstr>EJECUCIÓN ACUMULADA DE GASTOS A SEPTIEMBRE DE 2019  PARTIDA 21 MINISTERIO DE DESARROLLO SOCIAL</vt:lpstr>
      <vt:lpstr>Presentación de PowerPoint</vt:lpstr>
      <vt:lpstr>Presentación de PowerPoint</vt:lpstr>
      <vt:lpstr>EJECUCIÓN ACUMULADA DE GASTOS A SEPTIEMBRE DE 2019  PARTIDA 21 MINISTERIO DE DESARROLLO SOCIAL</vt:lpstr>
      <vt:lpstr>EJECUCIÓN ACUMULADA DE GASTOS A SEPTIEMBRE DE 2019  PARTIDA 2I RESUMEN POR CAPÍTULOS</vt:lpstr>
      <vt:lpstr>EJECUCIÓN ACUMULADA DE GASTOS A SEPTIEMBRE DE 2019  PARTIDA 21. CAPÍTULO 01. PROGRAMA 01:  SUBSECRETARÍA DE SERVICIOS SOCIALES</vt:lpstr>
      <vt:lpstr>EJECUCIÓN ACUMULADA DE GASTOS A SEPTIEMBRE DE 2019  PARTIDA 21. CAPÍTULO 01. PROGRAMA 05:  INGRESO ÉTICO FAMILIAR Y SISTEMA CHILE SOLIDARIO</vt:lpstr>
      <vt:lpstr>EJECUCIÓN ACUMULADA DE GASTOS A SEPTIEMBRE DE 2019  PARTIDA 21. CAPÍTULO 02. PROGRAMA 01:  FONDO DE SOLIDARIDAD E INVERSIÓN SOCIAL</vt:lpstr>
      <vt:lpstr>EJECUCIÓN ACUMULADA DE GASTOS A SEPTIEMBRE DE 2019  PARTIDA 21. CAPÍTULO 05. PROGRAMA 01:  INSTITUTO NACIONAL DE LA JUVENTUD</vt:lpstr>
      <vt:lpstr>EJECUCIÓN ACUMULADA DE GASTOS A SEPTIEMBRE DE 2019  PARTIDA 21. CAPÍTULO 06. PROGRAMA 01:  CORPORACIÓN NACIONAL DE DESARROLLO INDÍGENA</vt:lpstr>
      <vt:lpstr>EJECUCIÓN ACUMULADA DE GASTOS A SEPTIEMBRE DE 2019  PARTIDA 21. CAPÍTULO 06. PROGRAMA 01:  CORPORACIÓN NACIONAL DE DESARROLLO INDÍGENA</vt:lpstr>
      <vt:lpstr>EJECUCIÓN ACUMULADA DE GASTOS A SEPTIEMBRE DE 2019  PARTIDA 21. CAPÍTULO 07. PROGRAMA 01:  SERVICIO NACIONAL DE LA DISCAPACIDAD</vt:lpstr>
      <vt:lpstr>EJECUCIÓN ACUMULADA DE GASTOS A SEPTIEMBRE DE 2019  PARTIDA 21. CAPÍTULO 08. PROGRAMA 01:  SERVICIO NACIONAL DEL ADULTO MAYOR</vt:lpstr>
      <vt:lpstr>EJECUCIÓN ACUMULADA DE GASTOS A SEPTIEMBRE DE 2019  PARTIDA 21. CAPÍTULO 08. PROGRAMA 01:  SERVICIO NACIONAL DEL ADULTO SEPTIEMBRER</vt:lpstr>
      <vt:lpstr>EJECUCIÓN ACUMULADA DE GASTOS A SEPTIEMBRE DE 2019  PARTIDA 21. CAPÍTULO 09. PROGRAMA 01:  SUBSECRETARÍA DE EVALUACIÓN SOCIAL</vt:lpstr>
      <vt:lpstr>EJECUCIÓN ACUMULADA DE GASTOS A SEPTIEMBRE DE 2019  PARTIDA 21. CAPÍTULO 10. PROGRAMA 01:  SUBSECRETARÍA DE LA NIÑEZ</vt:lpstr>
      <vt:lpstr>EJECUCIÓN ACUMULADA DE GASTOS A SEPTIEMBRE DE 2019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291</cp:revision>
  <cp:lastPrinted>2019-10-14T14:51:48Z</cp:lastPrinted>
  <dcterms:created xsi:type="dcterms:W3CDTF">2016-06-23T13:38:47Z</dcterms:created>
  <dcterms:modified xsi:type="dcterms:W3CDTF">2019-11-05T18:34:31Z</dcterms:modified>
</cp:coreProperties>
</file>