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302" r:id="rId5"/>
    <p:sldId id="303" r:id="rId6"/>
    <p:sldId id="301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1128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88" y="1838325"/>
            <a:ext cx="58642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1846263"/>
            <a:ext cx="5797550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741613"/>
            <a:ext cx="8064896" cy="180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23" y="2112963"/>
            <a:ext cx="8098902" cy="24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83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SEPTIEMBRE DE 2019 PARTIDA 28: SERVICIO ELECTORAL</vt:lpstr>
      <vt:lpstr>Presentación de PowerPoint</vt:lpstr>
      <vt:lpstr>Presentación de PowerPoint</vt:lpstr>
      <vt:lpstr>Presentación de PowerPoint</vt:lpstr>
      <vt:lpstr>EJECUCIÓN ACUMULADA DE GASTOS A SEPTIEMBRE DE 2019  PARTIDA 28 SERVICIO ELECTORAL</vt:lpstr>
      <vt:lpstr>EJECUCIÓN ACUMULADA DE GASTOS A SEPTIEMBRE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203</cp:revision>
  <cp:lastPrinted>2019-10-09T11:55:36Z</cp:lastPrinted>
  <dcterms:created xsi:type="dcterms:W3CDTF">2016-06-23T13:38:47Z</dcterms:created>
  <dcterms:modified xsi:type="dcterms:W3CDTF">2019-11-06T15:47:20Z</dcterms:modified>
</cp:coreProperties>
</file>