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</a:t>
            </a:r>
            <a:r>
              <a:rPr lang="en-US" sz="1200" b="1" i="0" baseline="0">
                <a:effectLst/>
              </a:rPr>
              <a:t>en millones </a:t>
            </a:r>
            <a:r>
              <a:rPr lang="en-US" sz="1200" b="1" i="0" baseline="0" dirty="0">
                <a:effectLst/>
              </a:rPr>
              <a:t>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B-4603-90AE-EA9159F41497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B-4603-90AE-EA9159F41497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EB-4603-90AE-EA9159F41497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EB-4603-90AE-EA9159F41497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EB-4603-90AE-EA9159F4149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09'!$D$31:$G$31</c:f>
              <c:numCache>
                <c:formatCode>0.0%</c:formatCode>
                <c:ptCount val="4"/>
                <c:pt idx="0">
                  <c:v>5.6416790088538143E-2</c:v>
                </c:pt>
                <c:pt idx="1">
                  <c:v>7.8840156320572133E-2</c:v>
                </c:pt>
                <c:pt idx="2">
                  <c:v>7.7352604338054909E-2</c:v>
                </c:pt>
                <c:pt idx="3">
                  <c:v>8.5719811040832275E-2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EB-4603-90AE-EA9159F41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7080132061354723"/>
          <c:y val="2.8596961572832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4976935699418596E-2"/>
          <c:y val="0.11512078416471398"/>
          <c:w val="0.88724529119636397"/>
          <c:h val="0.64205414001533989"/>
        </c:manualLayout>
      </c:layout>
      <c:lineChart>
        <c:grouping val="standard"/>
        <c:varyColors val="0"/>
        <c:ser>
          <c:idx val="2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0-46B1-A202-C09828482DB5}"/>
            </c:ext>
          </c:extLst>
        </c:ser>
        <c:ser>
          <c:idx val="0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0-46B1-A202-C09828482DB5}"/>
            </c:ext>
          </c:extLst>
        </c:ser>
        <c:ser>
          <c:idx val="1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242081784929213E-2"/>
                  <c:y val="-2.81488674505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0-46B1-A202-C09828482DB5}"/>
                </c:ext>
              </c:extLst>
            </c:dLbl>
            <c:dLbl>
              <c:idx val="1"/>
              <c:layout>
                <c:manualLayout>
                  <c:x val="-5.6041587401311543E-2"/>
                  <c:y val="-2.8596961572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0-46B1-A202-C09828482DB5}"/>
                </c:ext>
              </c:extLst>
            </c:dLbl>
            <c:dLbl>
              <c:idx val="2"/>
              <c:layout>
                <c:manualLayout>
                  <c:x val="-5.5464408459585696E-2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30-46B1-A202-C09828482DB5}"/>
                </c:ext>
              </c:extLst>
            </c:dLbl>
            <c:dLbl>
              <c:idx val="3"/>
              <c:layout>
                <c:manualLayout>
                  <c:x val="-3.3701942804220612E-2"/>
                  <c:y val="-3.217158176943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30-46B1-A202-C09828482DB5}"/>
                </c:ext>
              </c:extLst>
            </c:dLbl>
            <c:dLbl>
              <c:idx val="4"/>
              <c:layout>
                <c:manualLayout>
                  <c:x val="-4.8446542781067074E-2"/>
                  <c:y val="-3.2171581769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30-46B1-A202-C09828482DB5}"/>
                </c:ext>
              </c:extLst>
            </c:dLbl>
            <c:dLbl>
              <c:idx val="5"/>
              <c:layout>
                <c:manualLayout>
                  <c:x val="-6.7403885608441225E-2"/>
                  <c:y val="-1.787310098302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30-46B1-A202-C09828482DB5}"/>
                </c:ext>
              </c:extLst>
            </c:dLbl>
            <c:dLbl>
              <c:idx val="6"/>
              <c:layout>
                <c:manualLayout>
                  <c:x val="-6.3191142757913571E-2"/>
                  <c:y val="-1.072386058981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30-46B1-A202-C09828482DB5}"/>
                </c:ext>
              </c:extLst>
            </c:dLbl>
            <c:dLbl>
              <c:idx val="7"/>
              <c:layout>
                <c:manualLayout>
                  <c:x val="-6.7403885608441225E-2"/>
                  <c:y val="-7.149240393208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30-46B1-A202-C09828482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09'!$D$25:$G$25</c:f>
              <c:numCache>
                <c:formatCode>0.0%</c:formatCode>
                <c:ptCount val="4"/>
                <c:pt idx="0">
                  <c:v>5.6416790088538143E-2</c:v>
                </c:pt>
                <c:pt idx="1">
                  <c:v>0.13524141761894976</c:v>
                </c:pt>
                <c:pt idx="2">
                  <c:v>0.21154671262577326</c:v>
                </c:pt>
                <c:pt idx="3">
                  <c:v>0.29707154184108431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630-46B1-A202-C09828482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67840"/>
        <c:axId val="204881920"/>
      </c:lineChart>
      <c:catAx>
        <c:axId val="204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81920"/>
        <c:crosses val="autoZero"/>
        <c:auto val="1"/>
        <c:lblAlgn val="ctr"/>
        <c:lblOffset val="100"/>
        <c:noMultiLvlLbl val="0"/>
      </c:catAx>
      <c:valAx>
        <c:axId val="20488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6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044E21-A3E4-4B5A-AA6C-6ECBE313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13251"/>
              </p:ext>
            </p:extLst>
          </p:nvPr>
        </p:nvGraphicFramePr>
        <p:xfrm>
          <a:off x="407528" y="1655571"/>
          <a:ext cx="7927199" cy="435134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36565685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63244380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601699387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49854871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7568267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2680704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6200608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59169553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189119168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179803518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630098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4266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136.462.737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2.519.259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55.508.493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3951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92.574.818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-340.226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26.575.219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0423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2.357.574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7827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6501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2096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3.652.503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2978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2.208.280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6382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9214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2.096.368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61390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111.912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2853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1397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2833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2451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5412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8.567.880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1.236.458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2779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3.557.796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3221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99206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73.673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2408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792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1.042.230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2364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21.431.149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52220,1%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52220,1%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0040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2835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21.423.621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47291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165.446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5325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449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9841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6907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2186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154.341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4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6277" y="803699"/>
            <a:ext cx="799214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813FAB-6AAF-41E4-BE36-4B74ACE7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08692"/>
              </p:ext>
            </p:extLst>
          </p:nvPr>
        </p:nvGraphicFramePr>
        <p:xfrm>
          <a:off x="396277" y="1855332"/>
          <a:ext cx="7992146" cy="1902959"/>
        </p:xfrm>
        <a:graphic>
          <a:graphicData uri="http://schemas.openxmlformats.org/drawingml/2006/table">
            <a:tbl>
              <a:tblPr/>
              <a:tblGrid>
                <a:gridCol w="267834">
                  <a:extLst>
                    <a:ext uri="{9D8B030D-6E8A-4147-A177-3AD203B41FA5}">
                      <a16:colId xmlns:a16="http://schemas.microsoft.com/office/drawing/2014/main" val="3466781713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3691468197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419632071"/>
                    </a:ext>
                  </a:extLst>
                </a:gridCol>
                <a:gridCol w="3021159">
                  <a:extLst>
                    <a:ext uri="{9D8B030D-6E8A-4147-A177-3AD203B41FA5}">
                      <a16:colId xmlns:a16="http://schemas.microsoft.com/office/drawing/2014/main" val="911159166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2500984961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978104959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1511522252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2654322234"/>
                    </a:ext>
                  </a:extLst>
                </a:gridCol>
                <a:gridCol w="653513">
                  <a:extLst>
                    <a:ext uri="{9D8B030D-6E8A-4147-A177-3AD203B41FA5}">
                      <a16:colId xmlns:a16="http://schemas.microsoft.com/office/drawing/2014/main" val="1746476180"/>
                    </a:ext>
                  </a:extLst>
                </a:gridCol>
                <a:gridCol w="642800">
                  <a:extLst>
                    <a:ext uri="{9D8B030D-6E8A-4147-A177-3AD203B41FA5}">
                      <a16:colId xmlns:a16="http://schemas.microsoft.com/office/drawing/2014/main" val="39408667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9093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78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17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55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25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65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81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45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33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71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12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686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6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CB17FA-42DE-4149-AF35-925F3935F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46443"/>
              </p:ext>
            </p:extLst>
          </p:nvPr>
        </p:nvGraphicFramePr>
        <p:xfrm>
          <a:off x="494481" y="1923155"/>
          <a:ext cx="7927197" cy="423408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25051963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94450697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04407604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23253146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3659026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5888440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7097335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274126649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06813461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1352421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9772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906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55.080.868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5.868.858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24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63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3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7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42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18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0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484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46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17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039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7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83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08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2.194.359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1555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23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82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979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33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18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3249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35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81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78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3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0D9D7A-F74E-4CA9-935B-FB6F54EC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80105"/>
              </p:ext>
            </p:extLst>
          </p:nvPr>
        </p:nvGraphicFramePr>
        <p:xfrm>
          <a:off x="416432" y="2009651"/>
          <a:ext cx="7945516" cy="3472901"/>
        </p:xfrm>
        <a:graphic>
          <a:graphicData uri="http://schemas.openxmlformats.org/drawingml/2006/table">
            <a:tbl>
              <a:tblPr/>
              <a:tblGrid>
                <a:gridCol w="266271">
                  <a:extLst>
                    <a:ext uri="{9D8B030D-6E8A-4147-A177-3AD203B41FA5}">
                      <a16:colId xmlns:a16="http://schemas.microsoft.com/office/drawing/2014/main" val="2467914325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2684905292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443199297"/>
                    </a:ext>
                  </a:extLst>
                </a:gridCol>
                <a:gridCol w="3003533">
                  <a:extLst>
                    <a:ext uri="{9D8B030D-6E8A-4147-A177-3AD203B41FA5}">
                      <a16:colId xmlns:a16="http://schemas.microsoft.com/office/drawing/2014/main" val="3726278577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4112984927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384336861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3031043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691475280"/>
                    </a:ext>
                  </a:extLst>
                </a:gridCol>
                <a:gridCol w="649700">
                  <a:extLst>
                    <a:ext uri="{9D8B030D-6E8A-4147-A177-3AD203B41FA5}">
                      <a16:colId xmlns:a16="http://schemas.microsoft.com/office/drawing/2014/main" val="3790805564"/>
                    </a:ext>
                  </a:extLst>
                </a:gridCol>
                <a:gridCol w="639050">
                  <a:extLst>
                    <a:ext uri="{9D8B030D-6E8A-4147-A177-3AD203B41FA5}">
                      <a16:colId xmlns:a16="http://schemas.microsoft.com/office/drawing/2014/main" val="15981831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725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556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28.581.929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57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13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88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26.622.196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59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93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35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73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59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4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58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93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29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8257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2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47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230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93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56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48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4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07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07" y="933483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425204-391D-4F57-94B2-5C98BF28F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73334"/>
              </p:ext>
            </p:extLst>
          </p:nvPr>
        </p:nvGraphicFramePr>
        <p:xfrm>
          <a:off x="532107" y="1904526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33323918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21958023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46167696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26759924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960876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60555384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4700473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837172861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316218761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90503151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8424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97673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60.033.513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32.336.810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604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28.538.850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656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612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004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28.538.850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2959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9034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218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28.137.798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7680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342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672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304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922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3.662.901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4067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164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363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714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617.164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96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617.164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413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616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416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4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647" y="1658514"/>
            <a:ext cx="7760761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E22D1F-7733-4CB9-AEC6-8B3BD411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65763"/>
              </p:ext>
            </p:extLst>
          </p:nvPr>
        </p:nvGraphicFramePr>
        <p:xfrm>
          <a:off x="467544" y="1950824"/>
          <a:ext cx="7927200" cy="3248662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262527288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3480123023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992231897"/>
                    </a:ext>
                  </a:extLst>
                </a:gridCol>
                <a:gridCol w="3164209">
                  <a:extLst>
                    <a:ext uri="{9D8B030D-6E8A-4147-A177-3AD203B41FA5}">
                      <a16:colId xmlns:a16="http://schemas.microsoft.com/office/drawing/2014/main" val="183344361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05783115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0294572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0323340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19209604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373408085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378545539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23188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3335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6.322.376.692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23.846.192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2.119.685.314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607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6.251.787.344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2.017.004.911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704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5.258.593.839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1.716.542.615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8890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53.236.915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0907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1.201.898.584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720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1.361.156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38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21.787.810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6097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2980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12.116.010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8901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3042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3322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261.222.791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1911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49.265.321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8923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115.628.853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32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79.117.471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9761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79.117.471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440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735.953.321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221.344.825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450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3.460.194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66056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564.785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370715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2382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1.433.455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926" y="1625684"/>
            <a:ext cx="7899571" cy="387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057" y="788370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9A84CB-0A1C-4F79-9365-A3303BE36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64965"/>
              </p:ext>
            </p:extLst>
          </p:nvPr>
        </p:nvGraphicFramePr>
        <p:xfrm>
          <a:off x="473057" y="1916832"/>
          <a:ext cx="7886698" cy="4290686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429143518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3941570048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0016354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67554140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484785951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467536497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232458877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776831789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3229605596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2650795371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787991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7786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19.832.248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66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14.789.889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087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835.868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3482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5312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7554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4952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125.233.371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8918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1.022.107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8695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784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642.527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621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732.024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860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704.664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5747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26.559.211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6113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25.527.710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5623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7572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35.761.165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8880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46.291.032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018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512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7759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7728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673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849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3120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5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808A8F-F023-4D44-8388-7F689155F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57547"/>
              </p:ext>
            </p:extLst>
          </p:nvPr>
        </p:nvGraphicFramePr>
        <p:xfrm>
          <a:off x="503170" y="2052071"/>
          <a:ext cx="7927197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72448460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7505278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64407201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45632607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007078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27528012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2593579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35431961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67693436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1570434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377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598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4.489.303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51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4.248.057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73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20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16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21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4.087.345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63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06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90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2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0445" y="1536179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1917" y="852465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D26263-D3C6-420F-B881-1211D1E51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41946"/>
              </p:ext>
            </p:extLst>
          </p:nvPr>
        </p:nvGraphicFramePr>
        <p:xfrm>
          <a:off x="568229" y="1844824"/>
          <a:ext cx="7940885" cy="1950533"/>
        </p:xfrm>
        <a:graphic>
          <a:graphicData uri="http://schemas.openxmlformats.org/drawingml/2006/table">
            <a:tbl>
              <a:tblPr/>
              <a:tblGrid>
                <a:gridCol w="266116">
                  <a:extLst>
                    <a:ext uri="{9D8B030D-6E8A-4147-A177-3AD203B41FA5}">
                      <a16:colId xmlns:a16="http://schemas.microsoft.com/office/drawing/2014/main" val="2723067853"/>
                    </a:ext>
                  </a:extLst>
                </a:gridCol>
                <a:gridCol w="266116">
                  <a:extLst>
                    <a:ext uri="{9D8B030D-6E8A-4147-A177-3AD203B41FA5}">
                      <a16:colId xmlns:a16="http://schemas.microsoft.com/office/drawing/2014/main" val="457473067"/>
                    </a:ext>
                  </a:extLst>
                </a:gridCol>
                <a:gridCol w="266116">
                  <a:extLst>
                    <a:ext uri="{9D8B030D-6E8A-4147-A177-3AD203B41FA5}">
                      <a16:colId xmlns:a16="http://schemas.microsoft.com/office/drawing/2014/main" val="1726031768"/>
                    </a:ext>
                  </a:extLst>
                </a:gridCol>
                <a:gridCol w="3001782">
                  <a:extLst>
                    <a:ext uri="{9D8B030D-6E8A-4147-A177-3AD203B41FA5}">
                      <a16:colId xmlns:a16="http://schemas.microsoft.com/office/drawing/2014/main" val="1027925699"/>
                    </a:ext>
                  </a:extLst>
                </a:gridCol>
                <a:gridCol w="713189">
                  <a:extLst>
                    <a:ext uri="{9D8B030D-6E8A-4147-A177-3AD203B41FA5}">
                      <a16:colId xmlns:a16="http://schemas.microsoft.com/office/drawing/2014/main" val="2587317302"/>
                    </a:ext>
                  </a:extLst>
                </a:gridCol>
                <a:gridCol w="713189">
                  <a:extLst>
                    <a:ext uri="{9D8B030D-6E8A-4147-A177-3AD203B41FA5}">
                      <a16:colId xmlns:a16="http://schemas.microsoft.com/office/drawing/2014/main" val="1983511089"/>
                    </a:ext>
                  </a:extLst>
                </a:gridCol>
                <a:gridCol w="713189">
                  <a:extLst>
                    <a:ext uri="{9D8B030D-6E8A-4147-A177-3AD203B41FA5}">
                      <a16:colId xmlns:a16="http://schemas.microsoft.com/office/drawing/2014/main" val="2116070441"/>
                    </a:ext>
                  </a:extLst>
                </a:gridCol>
                <a:gridCol w="713189">
                  <a:extLst>
                    <a:ext uri="{9D8B030D-6E8A-4147-A177-3AD203B41FA5}">
                      <a16:colId xmlns:a16="http://schemas.microsoft.com/office/drawing/2014/main" val="1060718220"/>
                    </a:ext>
                  </a:extLst>
                </a:gridCol>
                <a:gridCol w="649322">
                  <a:extLst>
                    <a:ext uri="{9D8B030D-6E8A-4147-A177-3AD203B41FA5}">
                      <a16:colId xmlns:a16="http://schemas.microsoft.com/office/drawing/2014/main" val="611907617"/>
                    </a:ext>
                  </a:extLst>
                </a:gridCol>
                <a:gridCol w="638677">
                  <a:extLst>
                    <a:ext uri="{9D8B030D-6E8A-4147-A177-3AD203B41FA5}">
                      <a16:colId xmlns:a16="http://schemas.microsoft.com/office/drawing/2014/main" val="26758412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245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317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33.072.708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10.061.764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65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53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1.138.656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5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49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44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27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31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5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4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38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9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C261E9-23FC-4646-A9CD-6442242B5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90343"/>
              </p:ext>
            </p:extLst>
          </p:nvPr>
        </p:nvGraphicFramePr>
        <p:xfrm>
          <a:off x="466342" y="1837224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256680892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330753183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622062389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129983533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92001328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54880246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46494615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861179905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3974986581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048227060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11825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10320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44.329.718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7.396.868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48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3.670.205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9193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440.211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747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2.185.746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8644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2.185.746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6236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1.455.295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3944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692.857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88993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7279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356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7758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6355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4409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107.764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5930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4249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522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8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5513" y="1488491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E83FF8-532A-4611-81DF-66425C938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69304"/>
              </p:ext>
            </p:extLst>
          </p:nvPr>
        </p:nvGraphicFramePr>
        <p:xfrm>
          <a:off x="476041" y="1772816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79104381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56481544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260469578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80370258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984847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05510965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10411683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356783917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163368020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680562544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28124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49207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89.790.828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076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1.140.029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310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581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85.763.326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980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85.763.326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800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85.356.000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794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407.326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5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791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094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8751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0196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220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389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999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558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65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521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069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923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7EDF69-91B1-4709-B084-3C6DC6E62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84416"/>
              </p:ext>
            </p:extLst>
          </p:nvPr>
        </p:nvGraphicFramePr>
        <p:xfrm>
          <a:off x="477783" y="1816470"/>
          <a:ext cx="8054656" cy="3607694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3819218039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29872518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080019207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932910379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63254757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1614381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65116208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595363160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3039899736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42779722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910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552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729.153.309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178.212.634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0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6.361.592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22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1.589.784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70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44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59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674.302.867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153.112.947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30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674.302.867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153.112.947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21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18.284.044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81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48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78.909.637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88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2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26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74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7.070.673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16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32.161.662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17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6826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62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06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2273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96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94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A1CAD9-4FBE-43E6-AF21-32B1B8855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28620"/>
              </p:ext>
            </p:extLst>
          </p:nvPr>
        </p:nvGraphicFramePr>
        <p:xfrm>
          <a:off x="539552" y="1930058"/>
          <a:ext cx="8064897" cy="24104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6854999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79754823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079660243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28659249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477659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6875153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5036610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03594960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06420985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2338482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6597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79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8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07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08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29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9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79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65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81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45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89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55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16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2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83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4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D85E9A-51BC-4204-AB65-4528D9638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03034"/>
              </p:ext>
            </p:extLst>
          </p:nvPr>
        </p:nvGraphicFramePr>
        <p:xfrm>
          <a:off x="464715" y="182057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96372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86380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879317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259032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83658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8479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0552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91992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344794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029410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886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478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41.367.548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7.327.411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6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14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32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45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5.178.364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22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67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04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17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67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43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45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78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04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68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1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FAA227-1713-4E0A-97AA-847F44672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59493"/>
              </p:ext>
            </p:extLst>
          </p:nvPr>
        </p:nvGraphicFramePr>
        <p:xfrm>
          <a:off x="481832" y="1700808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071015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18557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12447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55999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5649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36221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61194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60841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762034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104995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881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38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370.887.308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64.253.553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04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47.697.393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405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47.650.932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89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6.041.667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5.019.554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91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09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28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4.282.747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0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56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28.943.783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3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3022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9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92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42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0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18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43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F123B3-AC46-4C5A-9B45-E938FE8E7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85880"/>
              </p:ext>
            </p:extLst>
          </p:nvPr>
        </p:nvGraphicFramePr>
        <p:xfrm>
          <a:off x="539550" y="1789911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365613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57043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17710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714099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66617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91076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86389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60859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826362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074510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3528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70130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6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8233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340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16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94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6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1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484784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A7A3F7-BA26-41F1-99D7-1141A5BC8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58416"/>
              </p:ext>
            </p:extLst>
          </p:nvPr>
        </p:nvGraphicFramePr>
        <p:xfrm>
          <a:off x="526096" y="1766834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277846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784517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87417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799460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58061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75114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90375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75759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75162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52516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69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047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642.127.834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21.082.307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164.873.439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05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72.397.123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2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61.569.238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13.949.719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5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8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35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97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72.164.128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83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61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9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67.934.361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4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67.099.647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85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56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78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72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86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87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0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69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6C0ACB-2EB2-4CA5-A4B6-461A52E5A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99689"/>
              </p:ext>
            </p:extLst>
          </p:nvPr>
        </p:nvGraphicFramePr>
        <p:xfrm>
          <a:off x="558698" y="1791177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735975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05327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75010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944194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07258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67087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24332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69328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998940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889073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9356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53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4.503.145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76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9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57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99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43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8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28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34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57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94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47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40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99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0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9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6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B80B06-F3E2-4A33-95D0-467B2917F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57403"/>
              </p:ext>
            </p:extLst>
          </p:nvPr>
        </p:nvGraphicFramePr>
        <p:xfrm>
          <a:off x="466058" y="1952142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3963276025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21008331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442873337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314555750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60189648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6265121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28934991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165006391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2532175620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2636056616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00105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1714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21.014.478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4.259.943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2166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2.986.832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586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560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4874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9892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526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721.724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397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721.724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149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97.743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253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538.399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1623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674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760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0837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328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93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9470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2659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8951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09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2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216DF4-FA97-4526-A9F1-3EF28FBCC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35893"/>
              </p:ext>
            </p:extLst>
          </p:nvPr>
        </p:nvGraphicFramePr>
        <p:xfrm>
          <a:off x="461759" y="17728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741193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20025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3189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485164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99259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16319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079604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47413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717497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395924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121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793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24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85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8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6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26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2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89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56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52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15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03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93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74238"/>
              </p:ext>
            </p:extLst>
          </p:nvPr>
        </p:nvGraphicFramePr>
        <p:xfrm>
          <a:off x="1348200" y="191683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80A727-59F6-4ECC-9E0B-FB6E5CE0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06671"/>
              </p:ext>
            </p:extLst>
          </p:nvPr>
        </p:nvGraphicFramePr>
        <p:xfrm>
          <a:off x="466533" y="1772816"/>
          <a:ext cx="7919625" cy="3219173"/>
        </p:xfrm>
        <a:graphic>
          <a:graphicData uri="http://schemas.openxmlformats.org/drawingml/2006/table">
            <a:tbl>
              <a:tblPr/>
              <a:tblGrid>
                <a:gridCol w="265403">
                  <a:extLst>
                    <a:ext uri="{9D8B030D-6E8A-4147-A177-3AD203B41FA5}">
                      <a16:colId xmlns:a16="http://schemas.microsoft.com/office/drawing/2014/main" val="589705759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1436878312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1130889689"/>
                    </a:ext>
                  </a:extLst>
                </a:gridCol>
                <a:gridCol w="2993746">
                  <a:extLst>
                    <a:ext uri="{9D8B030D-6E8A-4147-A177-3AD203B41FA5}">
                      <a16:colId xmlns:a16="http://schemas.microsoft.com/office/drawing/2014/main" val="1987352212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1629723232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912068724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255883926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3150575966"/>
                    </a:ext>
                  </a:extLst>
                </a:gridCol>
                <a:gridCol w="647583">
                  <a:extLst>
                    <a:ext uri="{9D8B030D-6E8A-4147-A177-3AD203B41FA5}">
                      <a16:colId xmlns:a16="http://schemas.microsoft.com/office/drawing/2014/main" val="3425197530"/>
                    </a:ext>
                  </a:extLst>
                </a:gridCol>
                <a:gridCol w="636967">
                  <a:extLst>
                    <a:ext uri="{9D8B030D-6E8A-4147-A177-3AD203B41FA5}">
                      <a16:colId xmlns:a16="http://schemas.microsoft.com/office/drawing/2014/main" val="25886284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742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44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8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6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33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30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91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13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47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03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66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581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10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64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63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37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33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93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02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958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43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3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2CEFF8-1E87-473D-9644-77315CDDC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49533"/>
              </p:ext>
            </p:extLst>
          </p:nvPr>
        </p:nvGraphicFramePr>
        <p:xfrm>
          <a:off x="539552" y="184482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48593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24358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665378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91534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642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51842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6760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222024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039174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588121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028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885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1.777.250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1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1.355.820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3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42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33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14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93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95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33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37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87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1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920" y="161857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920" y="751928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5B232C-D13D-4046-9030-509201D28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36247"/>
              </p:ext>
            </p:extLst>
          </p:nvPr>
        </p:nvGraphicFramePr>
        <p:xfrm>
          <a:off x="536920" y="1910605"/>
          <a:ext cx="7886701" cy="313921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3643113153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61592058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65297681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66265630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88497499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05160859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15504539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43791513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28113487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797762204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198190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71533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411.960.983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19.510.875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6806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13.471.102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2287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13.059.648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1344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991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36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0466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13.059.648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6865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2882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577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623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3.467.790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907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8163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5066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710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99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87135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3.467.790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234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3.467.790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042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95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7048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5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3EAC75-621F-4946-B57A-EA77C7CA1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89936"/>
              </p:ext>
            </p:extLst>
          </p:nvPr>
        </p:nvGraphicFramePr>
        <p:xfrm>
          <a:off x="470306" y="206084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596368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0466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157396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675700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4763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69114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6052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37245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954646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07226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000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227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68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89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01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62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98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08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69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40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5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11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7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3CB422A-2EEC-4131-81C2-5112BBAA5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56824"/>
              </p:ext>
            </p:extLst>
          </p:nvPr>
        </p:nvGraphicFramePr>
        <p:xfrm>
          <a:off x="522455" y="204857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236450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70713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0428841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313307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29180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14380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59802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18290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954009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778433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411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02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10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0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75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32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6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08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05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82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73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2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4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615B741-5219-4ECE-BC67-D20FA9058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37602"/>
              </p:ext>
            </p:extLst>
          </p:nvPr>
        </p:nvGraphicFramePr>
        <p:xfrm>
          <a:off x="453302" y="2006199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849175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927796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7885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875355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6793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52799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2638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17069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409983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430564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6690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766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63.937.637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2.046.582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21.324.675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60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45.936.237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87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94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3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60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94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09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97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9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9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50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37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8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0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17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94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8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6617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268A45-7FD1-4AF7-B0CC-A82FF20B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30747"/>
              </p:ext>
            </p:extLst>
          </p:nvPr>
        </p:nvGraphicFramePr>
        <p:xfrm>
          <a:off x="509558" y="1988840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612060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219816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379958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44829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69692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9723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8863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04238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321347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276040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587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727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8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97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98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160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12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51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55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22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12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37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3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27194A-D8C3-4343-9B54-F06A2EBCA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1496"/>
              </p:ext>
            </p:extLst>
          </p:nvPr>
        </p:nvGraphicFramePr>
        <p:xfrm>
          <a:off x="408108" y="2046816"/>
          <a:ext cx="7933508" cy="2711717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594487660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07577102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692020503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263714839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57915980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88134368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80448772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100671890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407183695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4325955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870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89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42.466.605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11.699.259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02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30.496.072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10.407.270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75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2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03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8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96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84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54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64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02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9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64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1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64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52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26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9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82BE1E-47D6-4C1F-BCEE-B5066BD7F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95886"/>
              </p:ext>
            </p:extLst>
          </p:nvPr>
        </p:nvGraphicFramePr>
        <p:xfrm>
          <a:off x="484033" y="208615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126173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42267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7995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357211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925194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49596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68411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33321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979646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436052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471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7389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31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41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03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34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49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45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51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21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8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97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5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1F33F3-4B7C-49D3-9A45-E1F71F9AF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60940"/>
              </p:ext>
            </p:extLst>
          </p:nvPr>
        </p:nvGraphicFramePr>
        <p:xfrm>
          <a:off x="484752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226442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305537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58049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76605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6598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43022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439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20889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49420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70422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6159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341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44.392.273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14.267.410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30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52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6.417.299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48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5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71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13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64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90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30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24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08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1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30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6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97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32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46781"/>
            <a:ext cx="803053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574112"/>
              </p:ext>
            </p:extLst>
          </p:nvPr>
        </p:nvGraphicFramePr>
        <p:xfrm>
          <a:off x="1547664" y="1992597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05A287-121B-433B-B03D-6DBE5D0C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84128"/>
              </p:ext>
            </p:extLst>
          </p:nvPr>
        </p:nvGraphicFramePr>
        <p:xfrm>
          <a:off x="419848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222995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523643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614722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005497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9875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04529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5751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11903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727343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13953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546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944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16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76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13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29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76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6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9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33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59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01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8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029B0B-8FA4-4B82-BC96-E90023A0C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59034"/>
              </p:ext>
            </p:extLst>
          </p:nvPr>
        </p:nvGraphicFramePr>
        <p:xfrm>
          <a:off x="457745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73533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299294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04732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944602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42548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00876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9995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86000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38004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199373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604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006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37.307.483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9.430.538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03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8.705.787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6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99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197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54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28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95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4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21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27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4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44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6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30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A827DA-A9A9-41FB-947B-B89CBFBC7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95917"/>
              </p:ext>
            </p:extLst>
          </p:nvPr>
        </p:nvGraphicFramePr>
        <p:xfrm>
          <a:off x="426730" y="2059112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91172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55004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40835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760368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651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92789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68103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35571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80913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858344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700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896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63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34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26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24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75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42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36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68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46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2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8973CE-0520-4A86-A81C-7FD659387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6620"/>
              </p:ext>
            </p:extLst>
          </p:nvPr>
        </p:nvGraphicFramePr>
        <p:xfrm>
          <a:off x="533793" y="206084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83215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38949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667670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23018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86583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96622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03908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35638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349884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519586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189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24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95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16.038.363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39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6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85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81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081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62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344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77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10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84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84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34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3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157" y="1460718"/>
            <a:ext cx="8229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19254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5C771F-D114-41D5-8E77-BD06DDFE6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89596"/>
              </p:ext>
            </p:extLst>
          </p:nvPr>
        </p:nvGraphicFramePr>
        <p:xfrm>
          <a:off x="494677" y="1725066"/>
          <a:ext cx="8037761" cy="195053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86951084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4577187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734460995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246500500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16967247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19061595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81007981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108620994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719882333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592365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661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68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90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39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76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42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54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17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14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4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61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92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4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4418DD-33F5-44AA-B9B6-2783734F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14057"/>
              </p:ext>
            </p:extLst>
          </p:nvPr>
        </p:nvGraphicFramePr>
        <p:xfrm>
          <a:off x="495893" y="1878476"/>
          <a:ext cx="8036548" cy="2331125"/>
        </p:xfrm>
        <a:graphic>
          <a:graphicData uri="http://schemas.openxmlformats.org/drawingml/2006/table">
            <a:tbl>
              <a:tblPr/>
              <a:tblGrid>
                <a:gridCol w="269322">
                  <a:extLst>
                    <a:ext uri="{9D8B030D-6E8A-4147-A177-3AD203B41FA5}">
                      <a16:colId xmlns:a16="http://schemas.microsoft.com/office/drawing/2014/main" val="1252575239"/>
                    </a:ext>
                  </a:extLst>
                </a:gridCol>
                <a:gridCol w="269322">
                  <a:extLst>
                    <a:ext uri="{9D8B030D-6E8A-4147-A177-3AD203B41FA5}">
                      <a16:colId xmlns:a16="http://schemas.microsoft.com/office/drawing/2014/main" val="571100035"/>
                    </a:ext>
                  </a:extLst>
                </a:gridCol>
                <a:gridCol w="269322">
                  <a:extLst>
                    <a:ext uri="{9D8B030D-6E8A-4147-A177-3AD203B41FA5}">
                      <a16:colId xmlns:a16="http://schemas.microsoft.com/office/drawing/2014/main" val="4195555888"/>
                    </a:ext>
                  </a:extLst>
                </a:gridCol>
                <a:gridCol w="3037943">
                  <a:extLst>
                    <a:ext uri="{9D8B030D-6E8A-4147-A177-3AD203B41FA5}">
                      <a16:colId xmlns:a16="http://schemas.microsoft.com/office/drawing/2014/main" val="1778658021"/>
                    </a:ext>
                  </a:extLst>
                </a:gridCol>
                <a:gridCol w="721781">
                  <a:extLst>
                    <a:ext uri="{9D8B030D-6E8A-4147-A177-3AD203B41FA5}">
                      <a16:colId xmlns:a16="http://schemas.microsoft.com/office/drawing/2014/main" val="2003866143"/>
                    </a:ext>
                  </a:extLst>
                </a:gridCol>
                <a:gridCol w="721781">
                  <a:extLst>
                    <a:ext uri="{9D8B030D-6E8A-4147-A177-3AD203B41FA5}">
                      <a16:colId xmlns:a16="http://schemas.microsoft.com/office/drawing/2014/main" val="1543104398"/>
                    </a:ext>
                  </a:extLst>
                </a:gridCol>
                <a:gridCol w="721781">
                  <a:extLst>
                    <a:ext uri="{9D8B030D-6E8A-4147-A177-3AD203B41FA5}">
                      <a16:colId xmlns:a16="http://schemas.microsoft.com/office/drawing/2014/main" val="2342928603"/>
                    </a:ext>
                  </a:extLst>
                </a:gridCol>
                <a:gridCol w="721781">
                  <a:extLst>
                    <a:ext uri="{9D8B030D-6E8A-4147-A177-3AD203B41FA5}">
                      <a16:colId xmlns:a16="http://schemas.microsoft.com/office/drawing/2014/main" val="1715744644"/>
                    </a:ext>
                  </a:extLst>
                </a:gridCol>
                <a:gridCol w="657144">
                  <a:extLst>
                    <a:ext uri="{9D8B030D-6E8A-4147-A177-3AD203B41FA5}">
                      <a16:colId xmlns:a16="http://schemas.microsoft.com/office/drawing/2014/main" val="3748799733"/>
                    </a:ext>
                  </a:extLst>
                </a:gridCol>
                <a:gridCol w="646371">
                  <a:extLst>
                    <a:ext uri="{9D8B030D-6E8A-4147-A177-3AD203B41FA5}">
                      <a16:colId xmlns:a16="http://schemas.microsoft.com/office/drawing/2014/main" val="2292564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960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26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37.190.220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9.871.686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15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9.565.025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63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40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48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96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16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15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05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61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11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23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43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63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4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EA00587-459F-4DAB-B0A2-91F08978C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87738"/>
              </p:ext>
            </p:extLst>
          </p:nvPr>
        </p:nvGraphicFramePr>
        <p:xfrm>
          <a:off x="511572" y="2097627"/>
          <a:ext cx="8020868" cy="2077397"/>
        </p:xfrm>
        <a:graphic>
          <a:graphicData uri="http://schemas.openxmlformats.org/drawingml/2006/table">
            <a:tbl>
              <a:tblPr/>
              <a:tblGrid>
                <a:gridCol w="268796">
                  <a:extLst>
                    <a:ext uri="{9D8B030D-6E8A-4147-A177-3AD203B41FA5}">
                      <a16:colId xmlns:a16="http://schemas.microsoft.com/office/drawing/2014/main" val="1387954788"/>
                    </a:ext>
                  </a:extLst>
                </a:gridCol>
                <a:gridCol w="268796">
                  <a:extLst>
                    <a:ext uri="{9D8B030D-6E8A-4147-A177-3AD203B41FA5}">
                      <a16:colId xmlns:a16="http://schemas.microsoft.com/office/drawing/2014/main" val="1658039728"/>
                    </a:ext>
                  </a:extLst>
                </a:gridCol>
                <a:gridCol w="268796">
                  <a:extLst>
                    <a:ext uri="{9D8B030D-6E8A-4147-A177-3AD203B41FA5}">
                      <a16:colId xmlns:a16="http://schemas.microsoft.com/office/drawing/2014/main" val="3102853042"/>
                    </a:ext>
                  </a:extLst>
                </a:gridCol>
                <a:gridCol w="3032016">
                  <a:extLst>
                    <a:ext uri="{9D8B030D-6E8A-4147-A177-3AD203B41FA5}">
                      <a16:colId xmlns:a16="http://schemas.microsoft.com/office/drawing/2014/main" val="2041124298"/>
                    </a:ext>
                  </a:extLst>
                </a:gridCol>
                <a:gridCol w="720373">
                  <a:extLst>
                    <a:ext uri="{9D8B030D-6E8A-4147-A177-3AD203B41FA5}">
                      <a16:colId xmlns:a16="http://schemas.microsoft.com/office/drawing/2014/main" val="2724048802"/>
                    </a:ext>
                  </a:extLst>
                </a:gridCol>
                <a:gridCol w="720373">
                  <a:extLst>
                    <a:ext uri="{9D8B030D-6E8A-4147-A177-3AD203B41FA5}">
                      <a16:colId xmlns:a16="http://schemas.microsoft.com/office/drawing/2014/main" val="871654419"/>
                    </a:ext>
                  </a:extLst>
                </a:gridCol>
                <a:gridCol w="720373">
                  <a:extLst>
                    <a:ext uri="{9D8B030D-6E8A-4147-A177-3AD203B41FA5}">
                      <a16:colId xmlns:a16="http://schemas.microsoft.com/office/drawing/2014/main" val="2001276259"/>
                    </a:ext>
                  </a:extLst>
                </a:gridCol>
                <a:gridCol w="720373">
                  <a:extLst>
                    <a:ext uri="{9D8B030D-6E8A-4147-A177-3AD203B41FA5}">
                      <a16:colId xmlns:a16="http://schemas.microsoft.com/office/drawing/2014/main" val="1451345195"/>
                    </a:ext>
                  </a:extLst>
                </a:gridCol>
                <a:gridCol w="655862">
                  <a:extLst>
                    <a:ext uri="{9D8B030D-6E8A-4147-A177-3AD203B41FA5}">
                      <a16:colId xmlns:a16="http://schemas.microsoft.com/office/drawing/2014/main" val="3433094578"/>
                    </a:ext>
                  </a:extLst>
                </a:gridCol>
                <a:gridCol w="645110">
                  <a:extLst>
                    <a:ext uri="{9D8B030D-6E8A-4147-A177-3AD203B41FA5}">
                      <a16:colId xmlns:a16="http://schemas.microsoft.com/office/drawing/2014/main" val="32980318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106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635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65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3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17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21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46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09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458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29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05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13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CC4A42-33D2-4780-80C4-3498A3B1E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14513"/>
              </p:ext>
            </p:extLst>
          </p:nvPr>
        </p:nvGraphicFramePr>
        <p:xfrm>
          <a:off x="520694" y="2135732"/>
          <a:ext cx="7937461" cy="245798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56927508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588923292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578748829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799691802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50342777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28792363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78509410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54038402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68740738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9949029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019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40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55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39.615.535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14.426.447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11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98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97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51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19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1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62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10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6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71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08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0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90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0A32FF-BA2A-425F-9208-4CCF1904F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59927"/>
              </p:ext>
            </p:extLst>
          </p:nvPr>
        </p:nvGraphicFramePr>
        <p:xfrm>
          <a:off x="535572" y="2100756"/>
          <a:ext cx="8151229" cy="1823669"/>
        </p:xfrm>
        <a:graphic>
          <a:graphicData uri="http://schemas.openxmlformats.org/drawingml/2006/table">
            <a:tbl>
              <a:tblPr/>
              <a:tblGrid>
                <a:gridCol w="273165">
                  <a:extLst>
                    <a:ext uri="{9D8B030D-6E8A-4147-A177-3AD203B41FA5}">
                      <a16:colId xmlns:a16="http://schemas.microsoft.com/office/drawing/2014/main" val="75465056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609148328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2368272755"/>
                    </a:ext>
                  </a:extLst>
                </a:gridCol>
                <a:gridCol w="3081294">
                  <a:extLst>
                    <a:ext uri="{9D8B030D-6E8A-4147-A177-3AD203B41FA5}">
                      <a16:colId xmlns:a16="http://schemas.microsoft.com/office/drawing/2014/main" val="2718205685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371658752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4206698807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63475202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893445233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94768148"/>
                    </a:ext>
                  </a:extLst>
                </a:gridCol>
                <a:gridCol w="655595">
                  <a:extLst>
                    <a:ext uri="{9D8B030D-6E8A-4147-A177-3AD203B41FA5}">
                      <a16:colId xmlns:a16="http://schemas.microsoft.com/office/drawing/2014/main" val="40644261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49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064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1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60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26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1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08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04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3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5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28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B0E19E-FCA6-4ED5-B7FD-07D6CD11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2553"/>
              </p:ext>
            </p:extLst>
          </p:nvPr>
        </p:nvGraphicFramePr>
        <p:xfrm>
          <a:off x="527573" y="2132856"/>
          <a:ext cx="8159227" cy="1823669"/>
        </p:xfrm>
        <a:graphic>
          <a:graphicData uri="http://schemas.openxmlformats.org/drawingml/2006/table">
            <a:tbl>
              <a:tblPr/>
              <a:tblGrid>
                <a:gridCol w="273433">
                  <a:extLst>
                    <a:ext uri="{9D8B030D-6E8A-4147-A177-3AD203B41FA5}">
                      <a16:colId xmlns:a16="http://schemas.microsoft.com/office/drawing/2014/main" val="4289486559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096428144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46441086"/>
                    </a:ext>
                  </a:extLst>
                </a:gridCol>
                <a:gridCol w="3084319">
                  <a:extLst>
                    <a:ext uri="{9D8B030D-6E8A-4147-A177-3AD203B41FA5}">
                      <a16:colId xmlns:a16="http://schemas.microsoft.com/office/drawing/2014/main" val="3543486219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3982661510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6183846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921574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82418994"/>
                    </a:ext>
                  </a:extLst>
                </a:gridCol>
                <a:gridCol w="667175">
                  <a:extLst>
                    <a:ext uri="{9D8B030D-6E8A-4147-A177-3AD203B41FA5}">
                      <a16:colId xmlns:a16="http://schemas.microsoft.com/office/drawing/2014/main" val="1224152518"/>
                    </a:ext>
                  </a:extLst>
                </a:gridCol>
                <a:gridCol w="656238">
                  <a:extLst>
                    <a:ext uri="{9D8B030D-6E8A-4147-A177-3AD203B41FA5}">
                      <a16:colId xmlns:a16="http://schemas.microsoft.com/office/drawing/2014/main" val="29267370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331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2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64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64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14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4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14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78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8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2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0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3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CF7D08D-27B7-4A25-955D-E99E6C2E3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18741"/>
              </p:ext>
            </p:extLst>
          </p:nvPr>
        </p:nvGraphicFramePr>
        <p:xfrm>
          <a:off x="1419638" y="196644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E5B243-7823-4ABA-943E-53EA02DE9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4907"/>
              </p:ext>
            </p:extLst>
          </p:nvPr>
        </p:nvGraphicFramePr>
        <p:xfrm>
          <a:off x="522972" y="2177320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2194262166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42593170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746727273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171805845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852514327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057564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67290098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07411319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2003180927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21301282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334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2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2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1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6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0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0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7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1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8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620545-9DC6-45A7-B8EE-773FAAB7D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9833"/>
              </p:ext>
            </p:extLst>
          </p:nvPr>
        </p:nvGraphicFramePr>
        <p:xfrm>
          <a:off x="522972" y="2207944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4155520487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700926199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3456756029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49001037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748021944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014333603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665534540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420659011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3606475333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16706709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815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82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7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76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13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50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4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51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7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601058"/>
            <a:ext cx="7948459" cy="160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096F36-652D-4C93-B61E-05D9E4DEC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08495"/>
              </p:ext>
            </p:extLst>
          </p:nvPr>
        </p:nvGraphicFramePr>
        <p:xfrm>
          <a:off x="450728" y="1906737"/>
          <a:ext cx="7917580" cy="2711717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2301260698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758306630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952986373"/>
                    </a:ext>
                  </a:extLst>
                </a:gridCol>
                <a:gridCol w="2992972">
                  <a:extLst>
                    <a:ext uri="{9D8B030D-6E8A-4147-A177-3AD203B41FA5}">
                      <a16:colId xmlns:a16="http://schemas.microsoft.com/office/drawing/2014/main" val="2100530980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443213126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926100137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014179663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297835967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1524958585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19616934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014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124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28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14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474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02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54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07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682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08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08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09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14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991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39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34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64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94779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64AFC6-BE5A-4063-B223-EA32CBE8C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30966"/>
              </p:ext>
            </p:extLst>
          </p:nvPr>
        </p:nvGraphicFramePr>
        <p:xfrm>
          <a:off x="553797" y="1894978"/>
          <a:ext cx="7906635" cy="4351337"/>
        </p:xfrm>
        <a:graphic>
          <a:graphicData uri="http://schemas.openxmlformats.org/drawingml/2006/table">
            <a:tbl>
              <a:tblPr/>
              <a:tblGrid>
                <a:gridCol w="264968">
                  <a:extLst>
                    <a:ext uri="{9D8B030D-6E8A-4147-A177-3AD203B41FA5}">
                      <a16:colId xmlns:a16="http://schemas.microsoft.com/office/drawing/2014/main" val="4063094115"/>
                    </a:ext>
                  </a:extLst>
                </a:gridCol>
                <a:gridCol w="264968">
                  <a:extLst>
                    <a:ext uri="{9D8B030D-6E8A-4147-A177-3AD203B41FA5}">
                      <a16:colId xmlns:a16="http://schemas.microsoft.com/office/drawing/2014/main" val="3733398809"/>
                    </a:ext>
                  </a:extLst>
                </a:gridCol>
                <a:gridCol w="264968">
                  <a:extLst>
                    <a:ext uri="{9D8B030D-6E8A-4147-A177-3AD203B41FA5}">
                      <a16:colId xmlns:a16="http://schemas.microsoft.com/office/drawing/2014/main" val="1672495584"/>
                    </a:ext>
                  </a:extLst>
                </a:gridCol>
                <a:gridCol w="2988833">
                  <a:extLst>
                    <a:ext uri="{9D8B030D-6E8A-4147-A177-3AD203B41FA5}">
                      <a16:colId xmlns:a16="http://schemas.microsoft.com/office/drawing/2014/main" val="1650673390"/>
                    </a:ext>
                  </a:extLst>
                </a:gridCol>
                <a:gridCol w="710114">
                  <a:extLst>
                    <a:ext uri="{9D8B030D-6E8A-4147-A177-3AD203B41FA5}">
                      <a16:colId xmlns:a16="http://schemas.microsoft.com/office/drawing/2014/main" val="627422450"/>
                    </a:ext>
                  </a:extLst>
                </a:gridCol>
                <a:gridCol w="710114">
                  <a:extLst>
                    <a:ext uri="{9D8B030D-6E8A-4147-A177-3AD203B41FA5}">
                      <a16:colId xmlns:a16="http://schemas.microsoft.com/office/drawing/2014/main" val="2164564358"/>
                    </a:ext>
                  </a:extLst>
                </a:gridCol>
                <a:gridCol w="710114">
                  <a:extLst>
                    <a:ext uri="{9D8B030D-6E8A-4147-A177-3AD203B41FA5}">
                      <a16:colId xmlns:a16="http://schemas.microsoft.com/office/drawing/2014/main" val="2074850603"/>
                    </a:ext>
                  </a:extLst>
                </a:gridCol>
                <a:gridCol w="710114">
                  <a:extLst>
                    <a:ext uri="{9D8B030D-6E8A-4147-A177-3AD203B41FA5}">
                      <a16:colId xmlns:a16="http://schemas.microsoft.com/office/drawing/2014/main" val="1867149412"/>
                    </a:ext>
                  </a:extLst>
                </a:gridCol>
                <a:gridCol w="646521">
                  <a:extLst>
                    <a:ext uri="{9D8B030D-6E8A-4147-A177-3AD203B41FA5}">
                      <a16:colId xmlns:a16="http://schemas.microsoft.com/office/drawing/2014/main" val="1366107455"/>
                    </a:ext>
                  </a:extLst>
                </a:gridCol>
                <a:gridCol w="635921">
                  <a:extLst>
                    <a:ext uri="{9D8B030D-6E8A-4147-A177-3AD203B41FA5}">
                      <a16:colId xmlns:a16="http://schemas.microsoft.com/office/drawing/2014/main" val="2922789763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05022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7543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312.772.604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105.126.643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229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263.067.280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99.791.969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8695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263.067.280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99.791.969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9996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82.412.896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8950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3.527.828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631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5.364.513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80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778.781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0604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7694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7644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8.935.982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6863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38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6988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5959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859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593.779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69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7109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932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57802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5.262.446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7918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5.262.446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12088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1.370.028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7477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269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5061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5.262.446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14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8604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9957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270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7481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372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3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8" y="910217"/>
            <a:ext cx="814995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FA8929-1B6B-4266-A5C8-8F1E244A5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35014"/>
              </p:ext>
            </p:extLst>
          </p:nvPr>
        </p:nvGraphicFramePr>
        <p:xfrm>
          <a:off x="465568" y="1916333"/>
          <a:ext cx="8066874" cy="3472901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774196541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818362038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992659523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169889555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6497075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09931674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52566126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104085131"/>
                    </a:ext>
                  </a:extLst>
                </a:gridCol>
                <a:gridCol w="659623">
                  <a:extLst>
                    <a:ext uri="{9D8B030D-6E8A-4147-A177-3AD203B41FA5}">
                      <a16:colId xmlns:a16="http://schemas.microsoft.com/office/drawing/2014/main" val="3047119717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30610141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203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603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2.216.849.113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617.673.105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24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1.592.915.769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521.845.349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73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92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96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1.591.581.969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521.845.349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16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7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56.449.288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66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264.873.457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1714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121.157.336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50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65.416.071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92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61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25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62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299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44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31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6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44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3213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81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8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6C29A1-503A-4332-BDF9-81F70DC6B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56363"/>
              </p:ext>
            </p:extLst>
          </p:nvPr>
        </p:nvGraphicFramePr>
        <p:xfrm>
          <a:off x="491770" y="1857351"/>
          <a:ext cx="7989995" cy="2917872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640380911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3350201208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555626965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1146182523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806131719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704810060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10997679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482372642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3636604182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41555577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2544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31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34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76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50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10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3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4702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24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33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57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48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39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71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56.241.725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9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46.876.415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6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2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4.935.915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96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78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79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6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8F9824-BFD2-4E5C-AC09-EC2A66E47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59328"/>
              </p:ext>
            </p:extLst>
          </p:nvPr>
        </p:nvGraphicFramePr>
        <p:xfrm>
          <a:off x="479024" y="1835112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8498446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09119790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977930778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27772565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64643167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31591942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30632890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548390923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2992815275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42015683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162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754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72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36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89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8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56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89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7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02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27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01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59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36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7F8E5A-521F-406B-875E-438ACB8F5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30984"/>
              </p:ext>
            </p:extLst>
          </p:nvPr>
        </p:nvGraphicFramePr>
        <p:xfrm>
          <a:off x="466601" y="1772816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750571680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3323986962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691185035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091322273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502656375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83481757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48751248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961299273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0471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67447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11.793.195.677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105.330.044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3.503.422.823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9541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677.034.602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216.960.799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1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145.868.526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16.835.909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19.213.534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6364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22.064.846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1.587.245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4.089.726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0355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9.813.841.928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2.388.269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2.964.682.109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1678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61.493.023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73336,9%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73336,9%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5794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188.726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407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13.720.308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1.301.795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778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8900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94.153.456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5.415.677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45619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61.539.625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5197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229.309.753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80.729.493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130.636.598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0288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55F804-0DDE-40DC-B70D-3A1AAC4DA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0905"/>
              </p:ext>
            </p:extLst>
          </p:nvPr>
        </p:nvGraphicFramePr>
        <p:xfrm>
          <a:off x="518396" y="1754549"/>
          <a:ext cx="7805471" cy="4351338"/>
        </p:xfrm>
        <a:graphic>
          <a:graphicData uri="http://schemas.openxmlformats.org/drawingml/2006/table">
            <a:tbl>
              <a:tblPr/>
              <a:tblGrid>
                <a:gridCol w="270648">
                  <a:extLst>
                    <a:ext uri="{9D8B030D-6E8A-4147-A177-3AD203B41FA5}">
                      <a16:colId xmlns:a16="http://schemas.microsoft.com/office/drawing/2014/main" val="1511302967"/>
                    </a:ext>
                  </a:extLst>
                </a:gridCol>
                <a:gridCol w="270648">
                  <a:extLst>
                    <a:ext uri="{9D8B030D-6E8A-4147-A177-3AD203B41FA5}">
                      <a16:colId xmlns:a16="http://schemas.microsoft.com/office/drawing/2014/main" val="3386042014"/>
                    </a:ext>
                  </a:extLst>
                </a:gridCol>
                <a:gridCol w="3052901">
                  <a:extLst>
                    <a:ext uri="{9D8B030D-6E8A-4147-A177-3AD203B41FA5}">
                      <a16:colId xmlns:a16="http://schemas.microsoft.com/office/drawing/2014/main" val="987503125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293300345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516570762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819302133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4252607405"/>
                    </a:ext>
                  </a:extLst>
                </a:gridCol>
                <a:gridCol w="660380">
                  <a:extLst>
                    <a:ext uri="{9D8B030D-6E8A-4147-A177-3AD203B41FA5}">
                      <a16:colId xmlns:a16="http://schemas.microsoft.com/office/drawing/2014/main" val="1383127745"/>
                    </a:ext>
                  </a:extLst>
                </a:gridCol>
                <a:gridCol w="649554">
                  <a:extLst>
                    <a:ext uri="{9D8B030D-6E8A-4147-A177-3AD203B41FA5}">
                      <a16:colId xmlns:a16="http://schemas.microsoft.com/office/drawing/2014/main" val="3171357960"/>
                    </a:ext>
                  </a:extLst>
                </a:gridCol>
              </a:tblGrid>
              <a:tr h="125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97982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92727"/>
                  </a:ext>
                </a:extLst>
              </a:tr>
              <a:tr h="1646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6.607.025.042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28.835.075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2.220.593.621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858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136.462.737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2.519.259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55.508.493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0135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44898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55.080.868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5.868.858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376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28.581.929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1.776.303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30944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y Supervisión de Establecimientos Educacionales Subvencionados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050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60.033.513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32.336.810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2595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8205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6.322.376.692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23.846.192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2.119.685.314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78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4.489.303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5.417.843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672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Superior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8394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8600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2341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33.072.708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10.061.764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6725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44.329.718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7.396.868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2230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89.790.828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7416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Investigación Científica y Tecnológica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8768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1.141.408.165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42.302.442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249.793.598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156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729.153.309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178.212.634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4830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41.367.548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7.327.411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47096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370.887.308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64.253.553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5793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663.142.312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24.032.242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169.133.382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8101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642.127.834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21.082.307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164.873.439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1684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21.014.478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2.949.935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4.259.943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4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E48104-2113-4051-8EE3-7FD3985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96412"/>
              </p:ext>
            </p:extLst>
          </p:nvPr>
        </p:nvGraphicFramePr>
        <p:xfrm>
          <a:off x="460035" y="1791075"/>
          <a:ext cx="7856382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3886540627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1847883933"/>
                    </a:ext>
                  </a:extLst>
                </a:gridCol>
                <a:gridCol w="3072814">
                  <a:extLst>
                    <a:ext uri="{9D8B030D-6E8A-4147-A177-3AD203B41FA5}">
                      <a16:colId xmlns:a16="http://schemas.microsoft.com/office/drawing/2014/main" val="2180735242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794825727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532548316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435242746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385274846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771300373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99904786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62420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6621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179.279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328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2.348.911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672.461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9915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419.724.792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2.728.546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21.373.286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576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7.216.188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1.777.250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3634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411.960.983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19.510.875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5087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163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67.324.753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2.117.692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22.423.266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1518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1.098.591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030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63.937.637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2.046.582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21.324.675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7751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45.048.862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441.690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12.441.728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7158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2.582.257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742.469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223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42.466.605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437.635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11.699.259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3973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46.978.990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2.729.153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14.998.120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9292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2.586.717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730.710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257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44.392.273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2.676.739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14.267.410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2093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40.407.579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727.439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10.163.793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3398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3.100.096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6719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37.307.483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678.827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9.430.538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044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59.451.364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17.123.323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3419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3.101.199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749.386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5128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56.350.165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16.373.937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442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39.821.263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10.437.161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272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2.631.043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565.475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9764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37.190.220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9.871.686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9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30DF10-F363-4F23-8D35-00C126139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9585"/>
              </p:ext>
            </p:extLst>
          </p:nvPr>
        </p:nvGraphicFramePr>
        <p:xfrm>
          <a:off x="448625" y="1818130"/>
          <a:ext cx="7938609" cy="3314377"/>
        </p:xfrm>
        <a:graphic>
          <a:graphicData uri="http://schemas.openxmlformats.org/drawingml/2006/table">
            <a:tbl>
              <a:tblPr/>
              <a:tblGrid>
                <a:gridCol w="275264">
                  <a:extLst>
                    <a:ext uri="{9D8B030D-6E8A-4147-A177-3AD203B41FA5}">
                      <a16:colId xmlns:a16="http://schemas.microsoft.com/office/drawing/2014/main" val="4020215580"/>
                    </a:ext>
                  </a:extLst>
                </a:gridCol>
                <a:gridCol w="275264">
                  <a:extLst>
                    <a:ext uri="{9D8B030D-6E8A-4147-A177-3AD203B41FA5}">
                      <a16:colId xmlns:a16="http://schemas.microsoft.com/office/drawing/2014/main" val="3877785329"/>
                    </a:ext>
                  </a:extLst>
                </a:gridCol>
                <a:gridCol w="3104976">
                  <a:extLst>
                    <a:ext uri="{9D8B030D-6E8A-4147-A177-3AD203B41FA5}">
                      <a16:colId xmlns:a16="http://schemas.microsoft.com/office/drawing/2014/main" val="3206493629"/>
                    </a:ext>
                  </a:extLst>
                </a:gridCol>
                <a:gridCol w="737707">
                  <a:extLst>
                    <a:ext uri="{9D8B030D-6E8A-4147-A177-3AD203B41FA5}">
                      <a16:colId xmlns:a16="http://schemas.microsoft.com/office/drawing/2014/main" val="2445971010"/>
                    </a:ext>
                  </a:extLst>
                </a:gridCol>
                <a:gridCol w="737707">
                  <a:extLst>
                    <a:ext uri="{9D8B030D-6E8A-4147-A177-3AD203B41FA5}">
                      <a16:colId xmlns:a16="http://schemas.microsoft.com/office/drawing/2014/main" val="2272514171"/>
                    </a:ext>
                  </a:extLst>
                </a:gridCol>
                <a:gridCol w="737707">
                  <a:extLst>
                    <a:ext uri="{9D8B030D-6E8A-4147-A177-3AD203B41FA5}">
                      <a16:colId xmlns:a16="http://schemas.microsoft.com/office/drawing/2014/main" val="3686941286"/>
                    </a:ext>
                  </a:extLst>
                </a:gridCol>
                <a:gridCol w="737707">
                  <a:extLst>
                    <a:ext uri="{9D8B030D-6E8A-4147-A177-3AD203B41FA5}">
                      <a16:colId xmlns:a16="http://schemas.microsoft.com/office/drawing/2014/main" val="264427106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279855985"/>
                    </a:ext>
                  </a:extLst>
                </a:gridCol>
                <a:gridCol w="660633">
                  <a:extLst>
                    <a:ext uri="{9D8B030D-6E8A-4147-A177-3AD203B41FA5}">
                      <a16:colId xmlns:a16="http://schemas.microsoft.com/office/drawing/2014/main" val="3354246537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21660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52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57.141.911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15.456.752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098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617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53.545.642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14.754.346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645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431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833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09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985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717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590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953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7305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330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584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387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414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820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15937</Words>
  <Application>Microsoft Office PowerPoint</Application>
  <PresentationFormat>Presentación en pantalla (4:3)</PresentationFormat>
  <Paragraphs>9174</Paragraphs>
  <Slides>56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ABRIL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ABRIL DE 2020  PARTIDA 09 MINISTERIO DE EDUCACIÓN</vt:lpstr>
      <vt:lpstr>EJECUCIÓN ACUMULADA DE GASTOS A ABRIL DE 2020  PARTIDA 09 RESUMEN POR CAPÍTULOS</vt:lpstr>
      <vt:lpstr>EJECUCIÓN ACUMULADA DE GASTOS A ABRIL DE 2020  PARTIDA 09 RESUMEN POR CAPÍTULOS</vt:lpstr>
      <vt:lpstr>EJECUCIÓN ACUMULADA DE GASTOS A ABRIL DE 2020  PARTIDA 09 RESUMEN POR CAPÍTULOS</vt:lpstr>
      <vt:lpstr>EJECUCIÓN ACUMULADA DE GASTOS A ABRIL DE 2020  PARTIDA 09. CAPÍTULO 01. PROGRAMA 01:  SUBSECRETARÍA DE EDUCACIÓN</vt:lpstr>
      <vt:lpstr>EJECUCIÓN ACUMULADA DE GASTOS A ABRIL DE 2020  PARTIDA 09. CAPÍTULO 01. PROGRAMA 01:  SUBSECRETARÍA DE EDUCACIÓN</vt:lpstr>
      <vt:lpstr>EJECUCIÓN ACUMULADA DE GASTOS A ABRIL DE 2020  PARTIDA 09. CAPÍTULO 01. PROGRAMA 03:  MEJORAMIENTO DE LA CALIDAD DE LA EDUCACIÓN</vt:lpstr>
      <vt:lpstr>EJECUCIÓN ACUMULADA DE GASTOS A ABRIL DE 2020  PARTIDA 09. CAPÍTULO 01. PROGRAMA 04: DESARROLLO PROFESIONAL DOCENTE Y DIRECTIVO</vt:lpstr>
      <vt:lpstr>EJECUCIÓN ACUMULADA DE GASTOS A ABRIL DE 2020  PARTIDA 09. CAPÍTULO 01. PROGRAMA 11: RECURSOS EDUCATIVOS</vt:lpstr>
      <vt:lpstr>EJECUCIÓN ACUMULADA DE GASTOS A ABRIL DE 2020  PARTIDA 09. CAPÍTULO 01. PROGRAMA 20: SUBVENCIONES A LOS ESTABLECIMIENTOS EDUCACIONALES</vt:lpstr>
      <vt:lpstr>EJECUCIÓN ACUMULADA DE GASTOS A ABRIL DE 2020  PARTIDA 09. CAPÍTULO 01. PROGRAMA 20: SUBVENCIONES A LOS ESTABLECIMIENTOS EDUCACIONALES</vt:lpstr>
      <vt:lpstr>EJECUCIÓN ACUMULADA DE GASTOS A ABRIL DE 2020  PARTIDA 09. CAPÍTULO 01. PROGRAMA 21: GESTIÓN DE SUBVENCIONES A ESTABLECIMIENTOS EDUCACIONALES</vt:lpstr>
      <vt:lpstr>EJECUCIÓN ACUMULADA DE GASTOS A ABRIL DE 2020  PARTIDA 09. CAPÍTULO 02. PROGRAMA 01: SUPERINTENDENCIA DE EDUCACIÓN</vt:lpstr>
      <vt:lpstr>EJECUCIÓN ACUMULADA DE GASTOS A ABRIL DE 2020  PARTIDA 09. CAPÍTULO 03. PROGRAMA 01: AGENCIA DE CALIDAD DE LA EDUCACIÓN</vt:lpstr>
      <vt:lpstr>EJECUCIÓN ACUMULADA DE GASTOS A ABRIL DE 2020  PARTIDA 09. CAPÍTULO 04. PROGRAMA 01: SUBSECRETARÍA DE EDUCACIÓN PARVULARIA</vt:lpstr>
      <vt:lpstr>EJECUCIÓN ACUMULADA DE GASTOS A ABRIL DE 2020  PARTIDA 09. CAPÍTULO 09. PROGRAMA 01: JUNTA NACIONAL DE AUXILIO ESCOLAR Y BECAS</vt:lpstr>
      <vt:lpstr>EJECUCIÓN ACUMULADA DE GASTOS A ABRIL DE 2020  PARTIDA 09. CAPÍTULO 09. PROGRAMA 01: JUNTA NACIONAL DE AUXILIO ESCOLAR Y BECAS</vt:lpstr>
      <vt:lpstr>EJECUCIÓN ACUMULADA DE GASTOS A ABRIL DE 2020  PARTIDA 09. CAPÍTULO 09. PROGRAMA 02: SALUD ESCOLAR</vt:lpstr>
      <vt:lpstr>EJECUCIÓN ACUMULADA DE GASTOS A ABRIL DE 2020  PARTIDA 09. CAPÍTULO 09. PROGRAMA 03: BECAS Y ASISTENCIALIDAD ESTUDIANTIL</vt:lpstr>
      <vt:lpstr>EJECUCIÓN ACUMULADA DE GASTOS A ABRIL DE 2020  PARTIDA 09. CAPÍTULO 09. PROGRAMA 03: BECAS Y ASISTENCIALIDAD ESTUDIANTIL</vt:lpstr>
      <vt:lpstr>EJECUCIÓN ACUMULADA DE GASTOS A ABRIL DE 2020  PARTIDA 09. CAPÍTULO 11. PROGRAMA 01: JUNTA NACIONAL DE JARDINES INFANTILES</vt:lpstr>
      <vt:lpstr>EJECUCIÓN ACUMULADA DE GASTOS A ABRIL DE 2020  PARTIDA 09. CAPÍTULO 11. PROGRAMA 01: JUNTA NACIONAL DE JARDINES INFANTILES</vt:lpstr>
      <vt:lpstr>EJECUCIÓN ACUMULADA DE GASTOS A ABRIL DE 2020  PARTIDA 09. CAPÍTULO 11. PROGRAMA 02: PROGRAMAS ALTERNATIVOS DE ENSEÑANZA PRE-ESCOLAR</vt:lpstr>
      <vt:lpstr>EJECUCIÓN ACUMULADA DE GASTOS A ABRIL DE 2020  PARTIDA 09. CAPÍTULO 13. PROGRAMA 01: CONSEJO DE RECTORES</vt:lpstr>
      <vt:lpstr>EJECUCIÓN ACUMULADA DE GASTOS A ABRIL DE 2020  PARTIDA 09. CAPÍTULO 15. PROGRAMA 01: CONSEJO NACIONAL DE EDUCACIÓN</vt:lpstr>
      <vt:lpstr>EJECUCIÓN ACUMULADA DE GASTOS A ABRIL DE 2020  PARTIDA 09. CAPÍTULO 17. PROGRAMA 01: DIRECCIÓN DE EDUCACIÓN PÚBLICA</vt:lpstr>
      <vt:lpstr>EJECUCIÓN ACUMULADA DE GASTOS A ABRIL DE 2020  PARTIDA 09. CAPÍTULO 17. PROGRAMA 02: FORTALECIMIENTO DE LA EDUCACIÓN ESCOLAR PÚBLICA</vt:lpstr>
      <vt:lpstr>EJECUCIÓN ACUMULADA DE GASTOS A ABRIL DE 2020  PARTIDA 09. CAPÍTULO 17. PROGRAMA 03: APOYO A LA IMPLEMENTACIÓN DE LOS SERVICIOS LOCALES DE EDUCACIÓN</vt:lpstr>
      <vt:lpstr>EJECUCIÓN ACUMULADA DE GASTOS A ABRIL DE 2020  PARTIDA 09. CAPÍTULO 18. PROGRAMA 01: SERVICIO LOCAL DE EDUCACIÓN BARRANCAS, GASTOS ADMINISTRATIVOS</vt:lpstr>
      <vt:lpstr>EJECUCIÓN ACUMULADA DE GASTOS A ABRIL DE 2020  PARTIDA 09. CAPÍTULO 18. PROGRAMA 02: SERVICIO LOCAL DE EDUCACIÓN BARRANCAS, SERVICIO EDUCATIVO</vt:lpstr>
      <vt:lpstr>EJECUCIÓN ACUMULADA DE GASTOS A ABRIL DE 2020  PARTIDA 09. CAPÍTULO 19. PROGRAMA 01: SERVICIO LOCAL DE EDUCACIÓN PUERTO CORDILLERA, GASTOS ADMINISTRATIVOS</vt:lpstr>
      <vt:lpstr>EJECUCIÓN ACUMULADA DE GASTOS A ABRIL DE 2020  PARTIDA 09. CAPÍTULO 19. PROGRAMA 02: SERVICIO LOCAL DE EDUCACIÓN PUERTO CORDILLERA, SERVICIO EDUCATIVO</vt:lpstr>
      <vt:lpstr>EJECUCIÓN ACUMULADA DE GASTOS A ABRIL DE 2020  PARTIDA 09. CAPÍTULO 21. PROGRAMA 01: SERVICIO LOCAL DE EDUCACIÓN HUASCO, GASTOS ADMINISTRATIVOS</vt:lpstr>
      <vt:lpstr>EJECUCIÓN ACUMULADA DE GASTOS A ABRIL DE 2020  PARTIDA 09. CAPÍTULO 21. PROGRAMA 02: SERVICIO LOCAL DE EDUCACIÓN HUASCO, SERVICIO EDUCATIVO</vt:lpstr>
      <vt:lpstr>EJECUCIÓN ACUMULADA DE GASTOS A ABRIL DE 2020  PARTIDA 09. CAPÍTULO 22. PROGRAMA 01: SERVICIO LOCAL DE EDUCACIÓN COSTA ARAUCANÍA, GASTOS ADMINISTRATIVOS</vt:lpstr>
      <vt:lpstr>EJECUCIÓN ACUMULADA DE GASTOS A ABRIL DE 2020  PARTIDA 09. CAPÍTULO 22. PROGRAMA 02: SERVICIO LOCAL DE EDUCACIÓN COSTA ARAUCANÍA, SERVICIO EDUCATIVO</vt:lpstr>
      <vt:lpstr>EJECUCIÓN ACUMULADA DE GASTOS A ABRIL DE 2020  PARTIDA 09. CAPÍTULO 23. PROGRAMA 01: SERVICIO LOCAL DE EDUCACIÓN CHINCHORRO, GASTOS ADMINISTRATIVOS</vt:lpstr>
      <vt:lpstr>EJECUCIÓN ACUMULADA DE GASTOS A ABRIL DE 2020  PARTIDA 09. CAPÍTULO 23. PROGRAMA 02: SERVICIO LOCAL DE EDUCACIÓN CHINCHORRO, SERVICIO EDUCATIVO</vt:lpstr>
      <vt:lpstr>EJECUCIÓN ACUMULADA DE GASTOS A ABRIL DE 2020  PARTIDA 09. CAPÍTULO 24. PROGRAMA 01: GABRIELA MISTRAL, GASTOS ADMINISTRATIVOS</vt:lpstr>
      <vt:lpstr>EJECUCIÓN ACUMULADA DE GASTOS A ABRIL DE 2020  PARTIDA 09. CAPÍTULO 24. PROGRAMA 02: GABRIELA MISTRAL, SERVICIO EDUCATIVO</vt:lpstr>
      <vt:lpstr>EJECUCIÓN ACUMULADA DE GASTOS A ABRIL DE 2020  PARTIDA 09. CAPÍTULO 25. PROGRAMA 01: SERVICIO LOCAL DE EDUCACIÓN ANDALÍEN SUR, GASTOS ADMINISTRATIVOS</vt:lpstr>
      <vt:lpstr>EJECUCIÓN ACUMULADA DE GASTOS A ABRIL DE 2020  PARTIDA 09. CAPÍTULO 25. PROGRAMA 02: SERVICIO LOCAL DE EDUCACIÓN ANDALÍEN SUR, SERVICIO EDUCATIVO</vt:lpstr>
      <vt:lpstr>EJECUCIÓN ACUMULADA DE GASTOS A ABRIL DE 2020  PARTIDA 09. CAPÍTULO 26. PROGRAMA 01: SERVICIO LOCAL DE EDUCACIÓN ATACAMA, GASTOS ADMINISTRATIVOS</vt:lpstr>
      <vt:lpstr>EJECUCIÓN ACUMULADA DE GASTOS A ABRIL DE 2020  PARTIDA 09. CAPÍTULO 26. PROGRAMA 01: SERVICIO LOCAL DE EDUCACIÓN VALPARAÍSO, GASTOS ADMINISTRATIVOS</vt:lpstr>
      <vt:lpstr>EJECUCIÓN ACUMULADA DE GASTOS A ABRIL DE 2020  PARTIDA 09. CAPÍTULO 26. PROGRAMA 01: SERVICIO LOCAL DE EDUCACIÓN COLCHAGUA, GASTOS ADMINISTRATIVOS</vt:lpstr>
      <vt:lpstr>EJECUCIÓN ACUMULADA DE GASTOS A ABRIL DE 2020  PARTIDA 09. CAPÍTULO 26. PROGRAMA 01: SERVICIO LOCAL DE EDUCACIÓN LLANQUIHUE, GASTOS ADMINISTRATIVOS</vt:lpstr>
      <vt:lpstr>EJECUCIÓN ACUMULADA DE GASTOS A ABRIL DE 2020  PARTIDA 09. CAPÍTULO 90. PROGRAMA 01: SUBSECRETARÍA DE EDUCACIÓN SUPERIOR</vt:lpstr>
      <vt:lpstr>EJECUCIÓN ACUMULADA DE GASTOS A ABRIL DE 2020  PARTIDA 09. CAPÍTULO 90. PROGRAMA 02: FORTALECIMIENTO DE LA EDUCACIÓN SUPERIOR PÚBLICA</vt:lpstr>
      <vt:lpstr>EJECUCIÓN ACUMULADA DE GASTOS A ABRIL DE 2020  PARTIDA 09. CAPÍTULO 90. PROGRAMA 03: EDUCACIÓN SUPERIOR</vt:lpstr>
      <vt:lpstr>EJECUCIÓN ACUMULADA DE GASTOS A ABRIL DE 2020  PARTIDA 09. CAPÍTULO 90. PROGRAMA 03: EDUCACIÓN SUPERIOR</vt:lpstr>
      <vt:lpstr>EJECUCIÓN ACUMULADA DE GASTOS A ABRIL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430</cp:revision>
  <cp:lastPrinted>2018-08-03T21:42:16Z</cp:lastPrinted>
  <dcterms:created xsi:type="dcterms:W3CDTF">2016-06-23T13:38:47Z</dcterms:created>
  <dcterms:modified xsi:type="dcterms:W3CDTF">2020-07-10T15:53:22Z</dcterms:modified>
</cp:coreProperties>
</file>