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16-4210-BE81-2D61521BDCC5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16-4210-BE81-2D61521BDCC5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6-4210-BE81-2D61521BDCC5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6-4210-BE81-2D61521BDCC5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6-4210-BE81-2D61521BDCC5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6-4210-BE81-2D61521BDCC5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16-4210-BE81-2D61521BDCC5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16-4210-BE81-2D61521BDCC5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16-4210-BE81-2D61521BDCC5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16-4210-BE81-2D61521BDC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14'!$D$22:$G$22</c:f>
              <c:numCache>
                <c:formatCode>0.0%</c:formatCode>
                <c:ptCount val="4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216-4210-BE81-2D61521BD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7-47CD-9212-581B9C8E6693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7-47CD-9212-581B9C8E6693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87-47CD-9212-581B9C8E6693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87-47CD-9212-581B9C8E6693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87-47CD-9212-581B9C8E66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14'!$D$29:$G$29</c:f>
              <c:numCache>
                <c:formatCode>0.0%</c:formatCode>
                <c:ptCount val="4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87-47CD-9212-581B9C8E66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F0E3F3-3E43-4442-9D1C-7042BD0BC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74930"/>
              </p:ext>
            </p:extLst>
          </p:nvPr>
        </p:nvGraphicFramePr>
        <p:xfrm>
          <a:off x="564672" y="1824521"/>
          <a:ext cx="7969710" cy="3096657"/>
        </p:xfrm>
        <a:graphic>
          <a:graphicData uri="http://schemas.openxmlformats.org/drawingml/2006/table">
            <a:tbl>
              <a:tblPr/>
              <a:tblGrid>
                <a:gridCol w="258002">
                  <a:extLst>
                    <a:ext uri="{9D8B030D-6E8A-4147-A177-3AD203B41FA5}">
                      <a16:colId xmlns:a16="http://schemas.microsoft.com/office/drawing/2014/main" val="1233286200"/>
                    </a:ext>
                  </a:extLst>
                </a:gridCol>
                <a:gridCol w="258002">
                  <a:extLst>
                    <a:ext uri="{9D8B030D-6E8A-4147-A177-3AD203B41FA5}">
                      <a16:colId xmlns:a16="http://schemas.microsoft.com/office/drawing/2014/main" val="3530842993"/>
                    </a:ext>
                  </a:extLst>
                </a:gridCol>
                <a:gridCol w="258002">
                  <a:extLst>
                    <a:ext uri="{9D8B030D-6E8A-4147-A177-3AD203B41FA5}">
                      <a16:colId xmlns:a16="http://schemas.microsoft.com/office/drawing/2014/main" val="3568201941"/>
                    </a:ext>
                  </a:extLst>
                </a:gridCol>
                <a:gridCol w="3181178">
                  <a:extLst>
                    <a:ext uri="{9D8B030D-6E8A-4147-A177-3AD203B41FA5}">
                      <a16:colId xmlns:a16="http://schemas.microsoft.com/office/drawing/2014/main" val="377728851"/>
                    </a:ext>
                  </a:extLst>
                </a:gridCol>
                <a:gridCol w="691448">
                  <a:extLst>
                    <a:ext uri="{9D8B030D-6E8A-4147-A177-3AD203B41FA5}">
                      <a16:colId xmlns:a16="http://schemas.microsoft.com/office/drawing/2014/main" val="3979126240"/>
                    </a:ext>
                  </a:extLst>
                </a:gridCol>
                <a:gridCol w="691448">
                  <a:extLst>
                    <a:ext uri="{9D8B030D-6E8A-4147-A177-3AD203B41FA5}">
                      <a16:colId xmlns:a16="http://schemas.microsoft.com/office/drawing/2014/main" val="964640739"/>
                    </a:ext>
                  </a:extLst>
                </a:gridCol>
                <a:gridCol w="691448">
                  <a:extLst>
                    <a:ext uri="{9D8B030D-6E8A-4147-A177-3AD203B41FA5}">
                      <a16:colId xmlns:a16="http://schemas.microsoft.com/office/drawing/2014/main" val="571457848"/>
                    </a:ext>
                  </a:extLst>
                </a:gridCol>
                <a:gridCol w="691448">
                  <a:extLst>
                    <a:ext uri="{9D8B030D-6E8A-4147-A177-3AD203B41FA5}">
                      <a16:colId xmlns:a16="http://schemas.microsoft.com/office/drawing/2014/main" val="59441029"/>
                    </a:ext>
                  </a:extLst>
                </a:gridCol>
                <a:gridCol w="629527">
                  <a:extLst>
                    <a:ext uri="{9D8B030D-6E8A-4147-A177-3AD203B41FA5}">
                      <a16:colId xmlns:a16="http://schemas.microsoft.com/office/drawing/2014/main" val="1705114743"/>
                    </a:ext>
                  </a:extLst>
                </a:gridCol>
                <a:gridCol w="619207">
                  <a:extLst>
                    <a:ext uri="{9D8B030D-6E8A-4147-A177-3AD203B41FA5}">
                      <a16:colId xmlns:a16="http://schemas.microsoft.com/office/drawing/2014/main" val="801122415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160852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05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7.741.506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480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7.741.506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29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805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6.096.194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12367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990.097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812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7969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3915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7739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5288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05303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520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40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2522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485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2804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9864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30772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261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39623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05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9E66D8-9AB0-4C2C-AC99-5C26234AA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41917"/>
              </p:ext>
            </p:extLst>
          </p:nvPr>
        </p:nvGraphicFramePr>
        <p:xfrm>
          <a:off x="576386" y="1996735"/>
          <a:ext cx="8028062" cy="185351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653915996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74061705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840079564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25166798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4068989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51458963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72328576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307994272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833102391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157807822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25697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79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50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0715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97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0516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838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0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2002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012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00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858261"/>
              </p:ext>
            </p:extLst>
          </p:nvPr>
        </p:nvGraphicFramePr>
        <p:xfrm>
          <a:off x="1260000" y="1916832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702219"/>
              </p:ext>
            </p:extLst>
          </p:nvPr>
        </p:nvGraphicFramePr>
        <p:xfrm>
          <a:off x="1260000" y="1772816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C763C6-81BA-426A-9862-18AE3660B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68093"/>
              </p:ext>
            </p:extLst>
          </p:nvPr>
        </p:nvGraphicFramePr>
        <p:xfrm>
          <a:off x="571749" y="1875784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161342611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64402482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24192562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5158998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1143828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81372989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41289386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687701182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808094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33792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-81.821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18.250.796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9833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18.007.567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5.898.183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304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5.084.874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-84.204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751.766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35492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5775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291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5375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3312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17202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1997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7.741.506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0351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701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FCDA3D-5422-4E5A-B32B-2B19F16E7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52127"/>
              </p:ext>
            </p:extLst>
          </p:nvPr>
        </p:nvGraphicFramePr>
        <p:xfrm>
          <a:off x="534947" y="1864255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2913430802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666734304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340379843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3032389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15802312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11713760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09554434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630775492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200434529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0474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5245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45.292.005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-81.821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18.250.796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70182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12.580.324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3.777.184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9360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4.010.618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4394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25.225.688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12.894.737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3474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3.475.375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-87.605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929.783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8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93FD8D-1E4C-4955-8F7B-3B03BC1ED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6957"/>
              </p:ext>
            </p:extLst>
          </p:nvPr>
        </p:nvGraphicFramePr>
        <p:xfrm>
          <a:off x="568647" y="1775726"/>
          <a:ext cx="7981007" cy="2502764"/>
        </p:xfrm>
        <a:graphic>
          <a:graphicData uri="http://schemas.openxmlformats.org/drawingml/2006/table">
            <a:tbl>
              <a:tblPr/>
              <a:tblGrid>
                <a:gridCol w="267460">
                  <a:extLst>
                    <a:ext uri="{9D8B030D-6E8A-4147-A177-3AD203B41FA5}">
                      <a16:colId xmlns:a16="http://schemas.microsoft.com/office/drawing/2014/main" val="3806362417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1045063377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1989965054"/>
                    </a:ext>
                  </a:extLst>
                </a:gridCol>
                <a:gridCol w="3016949">
                  <a:extLst>
                    <a:ext uri="{9D8B030D-6E8A-4147-A177-3AD203B41FA5}">
                      <a16:colId xmlns:a16="http://schemas.microsoft.com/office/drawing/2014/main" val="3464635825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2401024151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1079041994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3298034824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3330490847"/>
                    </a:ext>
                  </a:extLst>
                </a:gridCol>
                <a:gridCol w="652602">
                  <a:extLst>
                    <a:ext uri="{9D8B030D-6E8A-4147-A177-3AD203B41FA5}">
                      <a16:colId xmlns:a16="http://schemas.microsoft.com/office/drawing/2014/main" val="2831134789"/>
                    </a:ext>
                  </a:extLst>
                </a:gridCol>
                <a:gridCol w="641904">
                  <a:extLst>
                    <a:ext uri="{9D8B030D-6E8A-4147-A177-3AD203B41FA5}">
                      <a16:colId xmlns:a16="http://schemas.microsoft.com/office/drawing/2014/main" val="316693491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2994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30039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12.580.324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327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3.033.521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07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03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77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0935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113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61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739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03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247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551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989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88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69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18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4593D1-FCEF-4BA4-A1DD-E5E22001B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74624"/>
              </p:ext>
            </p:extLst>
          </p:nvPr>
        </p:nvGraphicFramePr>
        <p:xfrm>
          <a:off x="566189" y="1755673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534620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188562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2107752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1669449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158248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297108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605871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8823295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7140752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4232977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6310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404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4.010.618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9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065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613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134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319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6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78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642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4123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64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4033E0-080C-4F5A-B5B6-26FE8BB38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08356"/>
              </p:ext>
            </p:extLst>
          </p:nvPr>
        </p:nvGraphicFramePr>
        <p:xfrm>
          <a:off x="557675" y="1821477"/>
          <a:ext cx="8096176" cy="2868812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1795834359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3082637281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3697112401"/>
                    </a:ext>
                  </a:extLst>
                </a:gridCol>
                <a:gridCol w="3231658">
                  <a:extLst>
                    <a:ext uri="{9D8B030D-6E8A-4147-A177-3AD203B41FA5}">
                      <a16:colId xmlns:a16="http://schemas.microsoft.com/office/drawing/2014/main" val="1482355938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082022053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481105174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867023869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270891229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1086327557"/>
                    </a:ext>
                  </a:extLst>
                </a:gridCol>
                <a:gridCol w="629033">
                  <a:extLst>
                    <a:ext uri="{9D8B030D-6E8A-4147-A177-3AD203B41FA5}">
                      <a16:colId xmlns:a16="http://schemas.microsoft.com/office/drawing/2014/main" val="379633444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94396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477900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25.225.688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12.894.737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9212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4.463.587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1.445.149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1242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868.806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5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325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1581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723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7640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09690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3780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6169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3.564.931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5131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3.564.931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4147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422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7468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7209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744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5234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3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1952</Words>
  <Application>Microsoft Office PowerPoint</Application>
  <PresentationFormat>Presentación en pantalla (4:3)</PresentationFormat>
  <Paragraphs>1017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DE 2020 PARTIDA 14:  MINISTERIO DE BIENES NACIONALES</vt:lpstr>
      <vt:lpstr>Presentación de PowerPoint</vt:lpstr>
      <vt:lpstr>Presentación de PowerPoint</vt:lpstr>
      <vt:lpstr>Presentación de PowerPoint</vt:lpstr>
      <vt:lpstr>EJECUCIÓN ACUMULADA DE GASTOS A ABRIL DE 2020  PARTIDA 14 MINISTERIO DE BIENES NACIONALES</vt:lpstr>
      <vt:lpstr>EJECUCIÓN ACUMULADA DE GASTOS A ABRIL DE 2020  PARTIDA 14 RESUMEN POR CAPÍTULOS</vt:lpstr>
      <vt:lpstr>EJECUCIÓN ACUMULADA DE GASTOS A ABRIL DE 2020  PARTIDA 14. CAPÍTULO 01. PROGRAMA 01: SUBSECRETARÍA DE BIENES NACIONALES </vt:lpstr>
      <vt:lpstr>EJECUCIÓN ACUMULADA DE GASTOS A ABRIL DE 2020  PARTIDA 14. CAPÍTULO 01. PROGRAMA 03: REGULARIZACIÓN DE LA PROPIEDAD RAÍZ</vt:lpstr>
      <vt:lpstr>EJECUCIÓN ACUMULADA DE GASTOS A ABRIL DE 2020  PARTIDA 14. CAPÍTULO 01. PROGRAMA 04: ADMINISTRACIÓN DE BIENES</vt:lpstr>
      <vt:lpstr>EJECUCIÓN ACUMULADA DE GASTOS A ABRIL DE 2020  PARTIDA 14. CAPÍTULO 01. PROGRAMA 04: ADMINISTRACIÓN DE BIENES</vt:lpstr>
      <vt:lpstr>EJECUCIÓN ACUMULADA DE GASTOS A ABRIL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248</cp:revision>
  <cp:lastPrinted>2019-10-14T13:03:08Z</cp:lastPrinted>
  <dcterms:created xsi:type="dcterms:W3CDTF">2016-06-23T13:38:47Z</dcterms:created>
  <dcterms:modified xsi:type="dcterms:W3CDTF">2020-07-07T01:49:34Z</dcterms:modified>
</cp:coreProperties>
</file>