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'[17.xlsx]Partida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dLbl>
              <c:idx val="0"/>
              <c:layout>
                <c:manualLayout>
                  <c:x val="-0.16426509831413436"/>
                  <c:y val="1.97003058231262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5236940054129003E-2"/>
                  <c:y val="-0.229676133413387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65052768378428"/>
                  <c:y val="3.56615883447986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'[17.xlsx]Partida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17'!$D$58:$D$61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603531655095326E-2"/>
          <c:y val="0.73937085138286374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17'!$L$58:$L$60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0536128"/>
        <c:axId val="450535736"/>
      </c:barChart>
      <c:catAx>
        <c:axId val="45053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535736"/>
        <c:crosses val="autoZero"/>
        <c:auto val="1"/>
        <c:lblAlgn val="ctr"/>
        <c:lblOffset val="100"/>
        <c:noMultiLvlLbl val="0"/>
      </c:catAx>
      <c:valAx>
        <c:axId val="4505357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5053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17'!$D$25:$O$25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1"/>
          <c:tx>
            <c:strRef>
              <c:f>'[17.xlsx]Partida 17'!$C$27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17'!$D$27:$G$27</c:f>
              <c:numCache>
                <c:formatCode>0.0%</c:formatCode>
                <c:ptCount val="4"/>
                <c:pt idx="0">
                  <c:v>4.6279738705878717E-2</c:v>
                </c:pt>
                <c:pt idx="1">
                  <c:v>5.1316318819927952E-2</c:v>
                </c:pt>
                <c:pt idx="2">
                  <c:v>8.6070013217344032E-2</c:v>
                </c:pt>
                <c:pt idx="3">
                  <c:v>0.19241278468198225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ser>
          <c:idx val="3"/>
          <c:order val="2"/>
          <c:tx>
            <c:strRef>
              <c:f>'[17.xlsx]Partida 17'!$C$26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elete val="1"/>
          </c:dLbls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6290824"/>
        <c:axId val="456291608"/>
      </c:barChart>
      <c:catAx>
        <c:axId val="45629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6291608"/>
        <c:crosses val="autoZero"/>
        <c:auto val="1"/>
        <c:lblAlgn val="ctr"/>
        <c:lblOffset val="100"/>
        <c:noMultiLvlLbl val="0"/>
      </c:catAx>
      <c:valAx>
        <c:axId val="4562916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62908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1"/>
          <c:tx>
            <c:strRef>
              <c:f>'[17.xlsx]Partida 17'!$C$20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3.883467837548344E-2"/>
                  <c:y val="4.311845657760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229491173416406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C7-480C-8A25-B18B640E59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164416682083364E-2"/>
                  <c:y val="-4.821589453612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52-4BB1-AC07-E3756ED46E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9631855470303312E-2"/>
                  <c:y val="-2.9710049197346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52-4BB1-AC07-E3756ED46E8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460020768431983E-2"/>
                  <c:y val="3.149605431319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52-4BB1-AC07-E3756ED46E8B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921079958463213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77-4E76-AAB3-895F3EF6826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36863966770511E-2"/>
                  <c:y val="4.19947390842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586-4855-9916-32BDF648A3F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17'!$D$20:$G$20</c:f>
              <c:numCache>
                <c:formatCode>0.0%</c:formatCode>
                <c:ptCount val="4"/>
                <c:pt idx="0">
                  <c:v>4.6279738705878717E-2</c:v>
                </c:pt>
                <c:pt idx="1">
                  <c:v>9.7596057525806662E-2</c:v>
                </c:pt>
                <c:pt idx="2">
                  <c:v>0.1835485034904264</c:v>
                </c:pt>
                <c:pt idx="3">
                  <c:v>0.37595991158450348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ser>
          <c:idx val="2"/>
          <c:order val="2"/>
          <c:tx>
            <c:strRef>
              <c:f>'[17.xlsx]Partida 17'!$C$19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val>
            <c:numRef>
              <c:f>'[17.xlsx]Partida 17'!$D$19:$O$19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834360"/>
        <c:axId val="489835144"/>
      </c:lineChart>
      <c:catAx>
        <c:axId val="48983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9835144"/>
        <c:crosses val="autoZero"/>
        <c:auto val="1"/>
        <c:lblAlgn val="ctr"/>
        <c:lblOffset val="100"/>
        <c:noMultiLvlLbl val="0"/>
      </c:catAx>
      <c:valAx>
        <c:axId val="4898351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9834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D6FE-ADAB-4A5B-95B9-60E55614941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9F09F-BD90-4DB9-B7C2-AE09F0516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08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5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11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72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3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54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313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72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88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57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9F1D-4F6F-4104-A474-D9B5A99971C4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7DC9B-22D8-477D-AEC7-61DC8E8B367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29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ABRIL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mayo 2020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77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74" y="4941168"/>
            <a:ext cx="81890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1018"/>
              </p:ext>
            </p:extLst>
          </p:nvPr>
        </p:nvGraphicFramePr>
        <p:xfrm>
          <a:off x="414337" y="2020375"/>
          <a:ext cx="8272461" cy="2488744"/>
        </p:xfrm>
        <a:graphic>
          <a:graphicData uri="http://schemas.openxmlformats.org/drawingml/2006/table">
            <a:tbl>
              <a:tblPr/>
              <a:tblGrid>
                <a:gridCol w="828792"/>
                <a:gridCol w="306159"/>
                <a:gridCol w="306159"/>
                <a:gridCol w="2773981"/>
                <a:gridCol w="828792"/>
                <a:gridCol w="828792"/>
                <a:gridCol w="828792"/>
                <a:gridCol w="828792"/>
                <a:gridCol w="742202"/>
              </a:tblGrid>
              <a:tr h="2175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6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5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9" y="5372314"/>
            <a:ext cx="827246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932477"/>
              </p:ext>
            </p:extLst>
          </p:nvPr>
        </p:nvGraphicFramePr>
        <p:xfrm>
          <a:off x="414340" y="1789460"/>
          <a:ext cx="8210795" cy="3582863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596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5.214.730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25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157192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80180"/>
              </p:ext>
            </p:extLst>
          </p:nvPr>
        </p:nvGraphicFramePr>
        <p:xfrm>
          <a:off x="414334" y="1888810"/>
          <a:ext cx="8210800" cy="2476294"/>
        </p:xfrm>
        <a:graphic>
          <a:graphicData uri="http://schemas.openxmlformats.org/drawingml/2006/table">
            <a:tbl>
              <a:tblPr/>
              <a:tblGrid>
                <a:gridCol w="889448"/>
                <a:gridCol w="328564"/>
                <a:gridCol w="328564"/>
                <a:gridCol w="2309911"/>
                <a:gridCol w="889448"/>
                <a:gridCol w="889448"/>
                <a:gridCol w="889448"/>
                <a:gridCol w="889448"/>
                <a:gridCol w="796521"/>
              </a:tblGrid>
              <a:tr h="1990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97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1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229200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00986"/>
              </p:ext>
            </p:extLst>
          </p:nvPr>
        </p:nvGraphicFramePr>
        <p:xfrm>
          <a:off x="538288" y="1887517"/>
          <a:ext cx="7962898" cy="2621602"/>
        </p:xfrm>
        <a:graphic>
          <a:graphicData uri="http://schemas.openxmlformats.org/drawingml/2006/table">
            <a:tbl>
              <a:tblPr/>
              <a:tblGrid>
                <a:gridCol w="797778"/>
                <a:gridCol w="294702"/>
                <a:gridCol w="294702"/>
                <a:gridCol w="2670176"/>
                <a:gridCol w="797778"/>
                <a:gridCol w="797778"/>
                <a:gridCol w="797778"/>
                <a:gridCol w="797778"/>
                <a:gridCol w="714428"/>
              </a:tblGrid>
              <a:tr h="2107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5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66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595" y="4725144"/>
            <a:ext cx="815428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846648"/>
              </p:ext>
            </p:extLst>
          </p:nvPr>
        </p:nvGraphicFramePr>
        <p:xfrm>
          <a:off x="414339" y="2098707"/>
          <a:ext cx="8210796" cy="2338407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2044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61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83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978825"/>
              </p:ext>
            </p:extLst>
          </p:nvPr>
        </p:nvGraphicFramePr>
        <p:xfrm>
          <a:off x="467544" y="1665551"/>
          <a:ext cx="8176393" cy="384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44195"/>
            <a:ext cx="761404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065138"/>
              </p:ext>
            </p:extLst>
          </p:nvPr>
        </p:nvGraphicFramePr>
        <p:xfrm>
          <a:off x="414338" y="1672430"/>
          <a:ext cx="8210798" cy="390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4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5264"/>
            <a:ext cx="734481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928401"/>
              </p:ext>
            </p:extLst>
          </p:nvPr>
        </p:nvGraphicFramePr>
        <p:xfrm>
          <a:off x="414338" y="1660524"/>
          <a:ext cx="8210797" cy="385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83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0353" y="5568454"/>
            <a:ext cx="705678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975900"/>
              </p:ext>
            </p:extLst>
          </p:nvPr>
        </p:nvGraphicFramePr>
        <p:xfrm>
          <a:off x="414338" y="1665287"/>
          <a:ext cx="8210797" cy="352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334" y="4941168"/>
            <a:ext cx="8173604" cy="29516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30295"/>
              </p:ext>
            </p:extLst>
          </p:nvPr>
        </p:nvGraphicFramePr>
        <p:xfrm>
          <a:off x="395538" y="2243540"/>
          <a:ext cx="8229598" cy="2409595"/>
        </p:xfrm>
        <a:graphic>
          <a:graphicData uri="http://schemas.openxmlformats.org/drawingml/2006/table">
            <a:tbl>
              <a:tblPr/>
              <a:tblGrid>
                <a:gridCol w="958927"/>
                <a:gridCol w="2561910"/>
                <a:gridCol w="958927"/>
                <a:gridCol w="958927"/>
                <a:gridCol w="958927"/>
                <a:gridCol w="958927"/>
                <a:gridCol w="873053"/>
              </a:tblGrid>
              <a:tr h="1835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224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24.332.925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7.602.469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5.670.205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0289" y="4869160"/>
            <a:ext cx="8079054" cy="36512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9578"/>
              </p:ext>
            </p:extLst>
          </p:nvPr>
        </p:nvGraphicFramePr>
        <p:xfrm>
          <a:off x="414338" y="2292614"/>
          <a:ext cx="8272462" cy="2432526"/>
        </p:xfrm>
        <a:graphic>
          <a:graphicData uri="http://schemas.openxmlformats.org/drawingml/2006/table">
            <a:tbl>
              <a:tblPr/>
              <a:tblGrid>
                <a:gridCol w="343398"/>
                <a:gridCol w="343398"/>
                <a:gridCol w="3080282"/>
                <a:gridCol w="920307"/>
                <a:gridCol w="920307"/>
                <a:gridCol w="920307"/>
                <a:gridCol w="920307"/>
                <a:gridCol w="824156"/>
              </a:tblGrid>
              <a:tr h="181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6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8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7.150.202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5.214.730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90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111053"/>
            <a:ext cx="821079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76992"/>
              </p:ext>
            </p:extLst>
          </p:nvPr>
        </p:nvGraphicFramePr>
        <p:xfrm>
          <a:off x="414340" y="1699618"/>
          <a:ext cx="8210795" cy="4249672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69"/>
              </a:tblGrid>
              <a:tr h="1760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06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7.150.202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95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255194"/>
            <a:ext cx="833519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28344"/>
              </p:ext>
            </p:extLst>
          </p:nvPr>
        </p:nvGraphicFramePr>
        <p:xfrm>
          <a:off x="424091" y="1874043"/>
          <a:ext cx="8201044" cy="3267075"/>
        </p:xfrm>
        <a:graphic>
          <a:graphicData uri="http://schemas.openxmlformats.org/drawingml/2006/table">
            <a:tbl>
              <a:tblPr/>
              <a:tblGrid>
                <a:gridCol w="821637"/>
                <a:gridCol w="303516"/>
                <a:gridCol w="303516"/>
                <a:gridCol w="2750033"/>
                <a:gridCol w="821637"/>
                <a:gridCol w="821637"/>
                <a:gridCol w="821637"/>
                <a:gridCol w="821637"/>
                <a:gridCol w="735794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321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1784</Words>
  <Application>Microsoft Office PowerPoint</Application>
  <PresentationFormat>Presentación en pantalla (4:3)</PresentationFormat>
  <Paragraphs>1040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ABRIL DE 2020 PARTIDA 17: MINISTERIO DE MINERÍA</vt:lpstr>
      <vt:lpstr>EJECUCIÓN ACUMULADA DE GASTOS A ABRIL DE 2020  PARTIDA 17 MINISTERIO DE MINERÍA</vt:lpstr>
      <vt:lpstr>EJECUCIÓN ACUMULADA DE GASTOS A ABRIL DE 2020  PARTIDA 17 MINISTERIO DE MINERÍA</vt:lpstr>
      <vt:lpstr>EJECUCIÓN ACUMULADA DE GASTOS A ABRIL DE 2020  PARTIDA 17 MINISTERIO DE MINERÍA</vt:lpstr>
      <vt:lpstr>EJECUCIÓN ACUMULADA DE GASTOS A ABRIL DE 2020  PARTIDA 17 MINISTERIO DE MINERÍA</vt:lpstr>
      <vt:lpstr>EJECUCIÓN ACUMULADA DE GASTOS A ABRIL DE 2020  PARTIDA 17 MINISTERIO DE MINERÍA</vt:lpstr>
      <vt:lpstr>EJECUCIÓN ACUMULADA DE GASTOS A ABRIL DE 2020  PARTIDA 17 RESUMEN POR CAPÍTULOS</vt:lpstr>
      <vt:lpstr>EJECUCIÓN ACUMULADA DE GASTOS A ABRIL DE 2020  PARTIDA 17. CAPÍTULO 01. PROGRAMA 01:  SECRETARÍA Y ADMINISTRACIÓN GENERAL</vt:lpstr>
      <vt:lpstr>EJECUCIÓN ACUMULADA DE GASTOS A ABRIL DE 2020  PARTIDA 17. CAPÍTULO 01. PROGRAMA 02:  FOMENTO DE LA PEQUEÑA Y MEDIANA MINERÍA</vt:lpstr>
      <vt:lpstr>EJECUCIÓN ACUMULADA DE GASTOS A ABRIL DE 2020  PARTIDA 17. CAPÍTULO 02. PROGRAMA 01:  COMISIÓN CHILENA DEL COBRE</vt:lpstr>
      <vt:lpstr>EJECUCIÓN ACUMULADA DE GASTOS A ABRIL DE 2020  PARTIDA 17. CAPÍTULO 03. PROGRAMA 01:  SERVICIO NACIONAL DE GEOLOGÍA Y MINERÍA</vt:lpstr>
      <vt:lpstr>EJECUCIÓN ACUMULADA DE GASTOS A ABRIL DE 2020  PARTIDA 17. CAPÍTULO 03. PROGRAMA 02:  RED NACIONAL DE VIGILANCIA VOLCÁNICA</vt:lpstr>
      <vt:lpstr>EJECUCIÓN ACUMULADA DE GASTOS A ABRIL DE 2020  PARTIDA 17. CAPÍTULO 03. PROGRAMA 03:  PLAN NACIONAL DE GEOLOGÍA</vt:lpstr>
      <vt:lpstr>EJECUCIÓN ACUMULADA DE GASTOS A ABRIL DE 2020  PARTIDA 17. CAPÍTULO 03. PROGRAMA 04:  PROGRAMA DE SEGURIDAD MINERA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2020-01-06T15:02:18Z</dcterms:created>
  <dcterms:modified xsi:type="dcterms:W3CDTF">2020-07-24T15:58:19Z</dcterms:modified>
</cp:coreProperties>
</file>