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3-4AD8-A298-2D45B8AFBD6A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3-4AD8-A298-2D45B8AFBD6A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73-4AD8-A298-2D45B8AFBD6A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73-4AD8-A298-2D45B8AFB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07'!$D$32:$K$32</c:f>
              <c:numCache>
                <c:formatCode>0.0%</c:formatCode>
                <c:ptCount val="8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73-4AD8-A298-2D45B8AFBD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BA-4653-BD51-362245F006E3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BA-4653-BD51-362245F006E3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BA-4653-BD51-362245F006E3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BA-4653-BD51-362245F006E3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BA-4653-BD51-362245F006E3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BA-4653-BD51-362245F006E3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BA-4653-BD51-362245F006E3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BA-4653-BD51-362245F006E3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BA-4653-BD51-362245F006E3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BA-4653-BD51-362245F00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07'!$D$25:$K$25</c:f>
              <c:numCache>
                <c:formatCode>0.0%</c:formatCode>
                <c:ptCount val="8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EBA-4653-BD51-362245F0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AGOSTO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08ECA79-1DA6-4408-BE46-660AC1883A84}"/>
              </a:ext>
            </a:extLst>
          </p:cNvPr>
          <p:cNvSpPr txBox="1">
            <a:spLocks/>
          </p:cNvSpPr>
          <p:nvPr/>
        </p:nvSpPr>
        <p:spPr>
          <a:xfrm>
            <a:off x="554198" y="5855692"/>
            <a:ext cx="80087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5F4817-2AA9-481E-9B6F-AEE6985E8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94788"/>
              </p:ext>
            </p:extLst>
          </p:nvPr>
        </p:nvGraphicFramePr>
        <p:xfrm>
          <a:off x="554199" y="1717027"/>
          <a:ext cx="8008754" cy="4115150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497154177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2147184853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559734910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277847394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81267706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33169781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3131256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707606175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2330439652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13768574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283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3001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34.294.197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-10.535.868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91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-263.152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3.864.530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57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17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23.705.743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15.084.666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3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8383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14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29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08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77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97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3.598.229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1.478.915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4670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30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0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17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57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90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18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309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-9.763.236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34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-9.385.675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11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83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74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40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06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40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7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16AA406-22ED-4715-8974-5CF97DC53F4A}"/>
              </a:ext>
            </a:extLst>
          </p:cNvPr>
          <p:cNvSpPr txBox="1">
            <a:spLocks/>
          </p:cNvSpPr>
          <p:nvPr/>
        </p:nvSpPr>
        <p:spPr>
          <a:xfrm>
            <a:off x="553822" y="4629921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2386E3-82C3-438A-96A1-BCC38A772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56264"/>
              </p:ext>
            </p:extLst>
          </p:nvPr>
        </p:nvGraphicFramePr>
        <p:xfrm>
          <a:off x="566350" y="1704665"/>
          <a:ext cx="8058785" cy="2878226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364781262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3757002395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4271402676"/>
                    </a:ext>
                  </a:extLst>
                </a:gridCol>
                <a:gridCol w="3046350">
                  <a:extLst>
                    <a:ext uri="{9D8B030D-6E8A-4147-A177-3AD203B41FA5}">
                      <a16:colId xmlns:a16="http://schemas.microsoft.com/office/drawing/2014/main" val="508357744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848954887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1064592492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500062207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667099166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4190920402"/>
                    </a:ext>
                  </a:extLst>
                </a:gridCol>
                <a:gridCol w="648160">
                  <a:extLst>
                    <a:ext uri="{9D8B030D-6E8A-4147-A177-3AD203B41FA5}">
                      <a16:colId xmlns:a16="http://schemas.microsoft.com/office/drawing/2014/main" val="36815732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546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146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20.238.148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82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16.205.439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25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6.190.321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3.662.891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54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828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08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07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47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46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72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20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39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064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71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89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75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98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875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2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650B4B-3E25-4C41-B8B6-CCD32898E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41318"/>
              </p:ext>
            </p:extLst>
          </p:nvPr>
        </p:nvGraphicFramePr>
        <p:xfrm>
          <a:off x="518819" y="1590295"/>
          <a:ext cx="8085629" cy="4351345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4028959310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978104117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1970298219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3277539409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270489253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509138791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464358332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716325885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452152685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2597816061"/>
                    </a:ext>
                  </a:extLst>
                </a:gridCol>
              </a:tblGrid>
              <a:tr h="1210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61339"/>
                  </a:ext>
                </a:extLst>
              </a:tr>
              <a:tr h="377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4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857.638.583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89.254.550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447.916.868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0763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24.898.673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-904.707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17.185.391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6924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-1.381.189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6.112.341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5621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548.222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5482220,0%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5482220,0%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64235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420.123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4201230,0%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4201230,0%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6234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7727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161.466.732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-23.432.334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100.230.143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0954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40.334.498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-17.554.179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19.614.709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6042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6308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-840.200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8562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72742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1.263.818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5591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982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2.122.688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-735.934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992.139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2634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925.428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63530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2.666.777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-550.638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1.320.850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1470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3797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59774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79965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1.575.465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2894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16.304.035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-11.234.389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8.022.693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433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1345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-986.718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291.670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33998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352.382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9818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33.920.887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-2.906.906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23.629.352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7808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30.847.068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-2.158.282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22.634.436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06677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1.384.456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-682.887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3657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1481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2500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1.289.216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-65.737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694.790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8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643241-B426-416E-81D2-4A58CB31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7665"/>
              </p:ext>
            </p:extLst>
          </p:nvPr>
        </p:nvGraphicFramePr>
        <p:xfrm>
          <a:off x="539551" y="1744544"/>
          <a:ext cx="8064897" cy="4059490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14869072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75872838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697921729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73535911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1493717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40993359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5385834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65781898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534205198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579108487"/>
                    </a:ext>
                  </a:extLst>
                </a:gridCol>
              </a:tblGrid>
              <a:tr h="1222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5051"/>
                  </a:ext>
                </a:extLst>
              </a:tr>
              <a:tr h="3810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355638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85.295.247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-2.976.249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55.301.906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10971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43.594.996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82316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-1.408.995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1.780.734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59927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44648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71282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1304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52460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3050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-369.641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2.488.788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44682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14141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0996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7065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41736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869024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53623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11001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53682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19.537.860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5740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4.910.181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84888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7841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520640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246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66195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75578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4014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78747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57309"/>
                  </a:ext>
                </a:extLst>
              </a:tr>
              <a:tr h="1270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09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02BA23-250E-4B7D-92DE-67BE72481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78807"/>
              </p:ext>
            </p:extLst>
          </p:nvPr>
        </p:nvGraphicFramePr>
        <p:xfrm>
          <a:off x="543583" y="1776676"/>
          <a:ext cx="8060867" cy="3100617"/>
        </p:xfrm>
        <a:graphic>
          <a:graphicData uri="http://schemas.openxmlformats.org/drawingml/2006/table">
            <a:tbl>
              <a:tblPr/>
              <a:tblGrid>
                <a:gridCol w="270137">
                  <a:extLst>
                    <a:ext uri="{9D8B030D-6E8A-4147-A177-3AD203B41FA5}">
                      <a16:colId xmlns:a16="http://schemas.microsoft.com/office/drawing/2014/main" val="2328033517"/>
                    </a:ext>
                  </a:extLst>
                </a:gridCol>
                <a:gridCol w="270137">
                  <a:extLst>
                    <a:ext uri="{9D8B030D-6E8A-4147-A177-3AD203B41FA5}">
                      <a16:colId xmlns:a16="http://schemas.microsoft.com/office/drawing/2014/main" val="115653647"/>
                    </a:ext>
                  </a:extLst>
                </a:gridCol>
                <a:gridCol w="270137">
                  <a:extLst>
                    <a:ext uri="{9D8B030D-6E8A-4147-A177-3AD203B41FA5}">
                      <a16:colId xmlns:a16="http://schemas.microsoft.com/office/drawing/2014/main" val="3575129577"/>
                    </a:ext>
                  </a:extLst>
                </a:gridCol>
                <a:gridCol w="3047137">
                  <a:extLst>
                    <a:ext uri="{9D8B030D-6E8A-4147-A177-3AD203B41FA5}">
                      <a16:colId xmlns:a16="http://schemas.microsoft.com/office/drawing/2014/main" val="3684064029"/>
                    </a:ext>
                  </a:extLst>
                </a:gridCol>
                <a:gridCol w="723965">
                  <a:extLst>
                    <a:ext uri="{9D8B030D-6E8A-4147-A177-3AD203B41FA5}">
                      <a16:colId xmlns:a16="http://schemas.microsoft.com/office/drawing/2014/main" val="2695398729"/>
                    </a:ext>
                  </a:extLst>
                </a:gridCol>
                <a:gridCol w="723965">
                  <a:extLst>
                    <a:ext uri="{9D8B030D-6E8A-4147-A177-3AD203B41FA5}">
                      <a16:colId xmlns:a16="http://schemas.microsoft.com/office/drawing/2014/main" val="2355595518"/>
                    </a:ext>
                  </a:extLst>
                </a:gridCol>
                <a:gridCol w="723965">
                  <a:extLst>
                    <a:ext uri="{9D8B030D-6E8A-4147-A177-3AD203B41FA5}">
                      <a16:colId xmlns:a16="http://schemas.microsoft.com/office/drawing/2014/main" val="3896433313"/>
                    </a:ext>
                  </a:extLst>
                </a:gridCol>
                <a:gridCol w="723965">
                  <a:extLst>
                    <a:ext uri="{9D8B030D-6E8A-4147-A177-3AD203B41FA5}">
                      <a16:colId xmlns:a16="http://schemas.microsoft.com/office/drawing/2014/main" val="4176346048"/>
                    </a:ext>
                  </a:extLst>
                </a:gridCol>
                <a:gridCol w="659132">
                  <a:extLst>
                    <a:ext uri="{9D8B030D-6E8A-4147-A177-3AD203B41FA5}">
                      <a16:colId xmlns:a16="http://schemas.microsoft.com/office/drawing/2014/main" val="406068698"/>
                    </a:ext>
                  </a:extLst>
                </a:gridCol>
                <a:gridCol w="648327">
                  <a:extLst>
                    <a:ext uri="{9D8B030D-6E8A-4147-A177-3AD203B41FA5}">
                      <a16:colId xmlns:a16="http://schemas.microsoft.com/office/drawing/2014/main" val="1680939155"/>
                    </a:ext>
                  </a:extLst>
                </a:gridCol>
              </a:tblGrid>
              <a:tr h="1219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46645"/>
                  </a:ext>
                </a:extLst>
              </a:tr>
              <a:tr h="3802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46657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88945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73185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6711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87639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09727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91503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27.709.713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89845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27.709.713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428819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34026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175.410.916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36437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21.810.468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04136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2074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53524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98697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80413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04000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11970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09246"/>
                  </a:ext>
                </a:extLst>
              </a:tr>
              <a:tr h="126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1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33D8E8-9894-4194-AD83-9EA2831D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2460"/>
              </p:ext>
            </p:extLst>
          </p:nvPr>
        </p:nvGraphicFramePr>
        <p:xfrm>
          <a:off x="528944" y="1730798"/>
          <a:ext cx="8012897" cy="1792696"/>
        </p:xfrm>
        <a:graphic>
          <a:graphicData uri="http://schemas.openxmlformats.org/drawingml/2006/table">
            <a:tbl>
              <a:tblPr/>
              <a:tblGrid>
                <a:gridCol w="268529">
                  <a:extLst>
                    <a:ext uri="{9D8B030D-6E8A-4147-A177-3AD203B41FA5}">
                      <a16:colId xmlns:a16="http://schemas.microsoft.com/office/drawing/2014/main" val="1513844636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3381481777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1459076104"/>
                    </a:ext>
                  </a:extLst>
                </a:gridCol>
                <a:gridCol w="3029003">
                  <a:extLst>
                    <a:ext uri="{9D8B030D-6E8A-4147-A177-3AD203B41FA5}">
                      <a16:colId xmlns:a16="http://schemas.microsoft.com/office/drawing/2014/main" val="1618594288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2155186949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2785810747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624270250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2722075062"/>
                    </a:ext>
                  </a:extLst>
                </a:gridCol>
                <a:gridCol w="655210">
                  <a:extLst>
                    <a:ext uri="{9D8B030D-6E8A-4147-A177-3AD203B41FA5}">
                      <a16:colId xmlns:a16="http://schemas.microsoft.com/office/drawing/2014/main" val="196014424"/>
                    </a:ext>
                  </a:extLst>
                </a:gridCol>
                <a:gridCol w="644469">
                  <a:extLst>
                    <a:ext uri="{9D8B030D-6E8A-4147-A177-3AD203B41FA5}">
                      <a16:colId xmlns:a16="http://schemas.microsoft.com/office/drawing/2014/main" val="4060752623"/>
                    </a:ext>
                  </a:extLst>
                </a:gridCol>
              </a:tblGrid>
              <a:tr h="1208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18608"/>
                  </a:ext>
                </a:extLst>
              </a:tr>
              <a:tr h="3767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37076"/>
                  </a:ext>
                </a:extLst>
              </a:tr>
              <a:tr h="1648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10096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49942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729375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5424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12.538.352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52649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12.538.352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7192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99395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3380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6.895.978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297898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7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A15B61-FD5E-427F-8D63-70ECAF69B986}"/>
              </a:ext>
            </a:extLst>
          </p:cNvPr>
          <p:cNvSpPr txBox="1">
            <a:spLocks/>
          </p:cNvSpPr>
          <p:nvPr/>
        </p:nvSpPr>
        <p:spPr>
          <a:xfrm>
            <a:off x="495104" y="4203423"/>
            <a:ext cx="803237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A57A01-9AD8-4DBF-9DEA-B5858BD7A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45922"/>
              </p:ext>
            </p:extLst>
          </p:nvPr>
        </p:nvGraphicFramePr>
        <p:xfrm>
          <a:off x="495104" y="1882176"/>
          <a:ext cx="8032380" cy="2274217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4082649543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276905167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652347459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1361207037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98281274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855654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548366656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436732311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1368611594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872793840"/>
                    </a:ext>
                  </a:extLst>
                </a:gridCol>
              </a:tblGrid>
              <a:tr h="1237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711110"/>
                  </a:ext>
                </a:extLst>
              </a:tr>
              <a:tr h="3790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975378"/>
                  </a:ext>
                </a:extLst>
              </a:tr>
              <a:tr h="162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38.888.453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-2.974.419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25.618.464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209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22.002.754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229948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2.109.818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460879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25643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05660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19734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53359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236204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20125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905454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34242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1993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57135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98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12D0D78-B98F-403F-82C4-05C597552FA6}"/>
              </a:ext>
            </a:extLst>
          </p:cNvPr>
          <p:cNvSpPr txBox="1">
            <a:spLocks/>
          </p:cNvSpPr>
          <p:nvPr/>
        </p:nvSpPr>
        <p:spPr>
          <a:xfrm>
            <a:off x="584306" y="4026677"/>
            <a:ext cx="797538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4382EF-30F4-43F4-B5C4-991C7AA71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6645"/>
              </p:ext>
            </p:extLst>
          </p:nvPr>
        </p:nvGraphicFramePr>
        <p:xfrm>
          <a:off x="597437" y="1837050"/>
          <a:ext cx="8007011" cy="2142597"/>
        </p:xfrm>
        <a:graphic>
          <a:graphicData uri="http://schemas.openxmlformats.org/drawingml/2006/table">
            <a:tbl>
              <a:tblPr/>
              <a:tblGrid>
                <a:gridCol w="268331">
                  <a:extLst>
                    <a:ext uri="{9D8B030D-6E8A-4147-A177-3AD203B41FA5}">
                      <a16:colId xmlns:a16="http://schemas.microsoft.com/office/drawing/2014/main" val="984823612"/>
                    </a:ext>
                  </a:extLst>
                </a:gridCol>
                <a:gridCol w="268331">
                  <a:extLst>
                    <a:ext uri="{9D8B030D-6E8A-4147-A177-3AD203B41FA5}">
                      <a16:colId xmlns:a16="http://schemas.microsoft.com/office/drawing/2014/main" val="2191851499"/>
                    </a:ext>
                  </a:extLst>
                </a:gridCol>
                <a:gridCol w="268331">
                  <a:extLst>
                    <a:ext uri="{9D8B030D-6E8A-4147-A177-3AD203B41FA5}">
                      <a16:colId xmlns:a16="http://schemas.microsoft.com/office/drawing/2014/main" val="3170316485"/>
                    </a:ext>
                  </a:extLst>
                </a:gridCol>
                <a:gridCol w="3026777">
                  <a:extLst>
                    <a:ext uri="{9D8B030D-6E8A-4147-A177-3AD203B41FA5}">
                      <a16:colId xmlns:a16="http://schemas.microsoft.com/office/drawing/2014/main" val="2076142512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808540608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389349378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3193698400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574969754"/>
                    </a:ext>
                  </a:extLst>
                </a:gridCol>
                <a:gridCol w="654730">
                  <a:extLst>
                    <a:ext uri="{9D8B030D-6E8A-4147-A177-3AD203B41FA5}">
                      <a16:colId xmlns:a16="http://schemas.microsoft.com/office/drawing/2014/main" val="3258166042"/>
                    </a:ext>
                  </a:extLst>
                </a:gridCol>
                <a:gridCol w="643995">
                  <a:extLst>
                    <a:ext uri="{9D8B030D-6E8A-4147-A177-3AD203B41FA5}">
                      <a16:colId xmlns:a16="http://schemas.microsoft.com/office/drawing/2014/main" val="263765703"/>
                    </a:ext>
                  </a:extLst>
                </a:gridCol>
              </a:tblGrid>
              <a:tr h="1233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60951"/>
                  </a:ext>
                </a:extLst>
              </a:tr>
              <a:tr h="3776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48532"/>
                  </a:ext>
                </a:extLst>
              </a:tr>
              <a:tr h="161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-845.620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17911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9792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57997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2.222.423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33669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2.222.423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019474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2.222.423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60182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21585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80851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-656.354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01100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-654.787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73221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043140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81545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41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096365B-C555-4771-84EF-B41B47DBFB00}"/>
              </a:ext>
            </a:extLst>
          </p:cNvPr>
          <p:cNvSpPr txBox="1">
            <a:spLocks/>
          </p:cNvSpPr>
          <p:nvPr/>
        </p:nvSpPr>
        <p:spPr>
          <a:xfrm>
            <a:off x="486005" y="3528226"/>
            <a:ext cx="803237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A786F1-FE91-4163-8973-323F60DF6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02588"/>
              </p:ext>
            </p:extLst>
          </p:nvPr>
        </p:nvGraphicFramePr>
        <p:xfrm>
          <a:off x="514118" y="1672577"/>
          <a:ext cx="8004265" cy="1823669"/>
        </p:xfrm>
        <a:graphic>
          <a:graphicData uri="http://schemas.openxmlformats.org/drawingml/2006/table">
            <a:tbl>
              <a:tblPr/>
              <a:tblGrid>
                <a:gridCol w="268240">
                  <a:extLst>
                    <a:ext uri="{9D8B030D-6E8A-4147-A177-3AD203B41FA5}">
                      <a16:colId xmlns:a16="http://schemas.microsoft.com/office/drawing/2014/main" val="3832724005"/>
                    </a:ext>
                  </a:extLst>
                </a:gridCol>
                <a:gridCol w="268240">
                  <a:extLst>
                    <a:ext uri="{9D8B030D-6E8A-4147-A177-3AD203B41FA5}">
                      <a16:colId xmlns:a16="http://schemas.microsoft.com/office/drawing/2014/main" val="3593009130"/>
                    </a:ext>
                  </a:extLst>
                </a:gridCol>
                <a:gridCol w="268240">
                  <a:extLst>
                    <a:ext uri="{9D8B030D-6E8A-4147-A177-3AD203B41FA5}">
                      <a16:colId xmlns:a16="http://schemas.microsoft.com/office/drawing/2014/main" val="1165380113"/>
                    </a:ext>
                  </a:extLst>
                </a:gridCol>
                <a:gridCol w="3025739">
                  <a:extLst>
                    <a:ext uri="{9D8B030D-6E8A-4147-A177-3AD203B41FA5}">
                      <a16:colId xmlns:a16="http://schemas.microsoft.com/office/drawing/2014/main" val="971971527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1629394236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4031326927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984487105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3225398333"/>
                    </a:ext>
                  </a:extLst>
                </a:gridCol>
                <a:gridCol w="654504">
                  <a:extLst>
                    <a:ext uri="{9D8B030D-6E8A-4147-A177-3AD203B41FA5}">
                      <a16:colId xmlns:a16="http://schemas.microsoft.com/office/drawing/2014/main" val="1255324612"/>
                    </a:ext>
                  </a:extLst>
                </a:gridCol>
                <a:gridCol w="643774">
                  <a:extLst>
                    <a:ext uri="{9D8B030D-6E8A-4147-A177-3AD203B41FA5}">
                      <a16:colId xmlns:a16="http://schemas.microsoft.com/office/drawing/2014/main" val="15404510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2199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527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71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275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579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27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7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0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35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32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74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0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8E6CD51-3041-42FD-9F23-B599BBDF3F3E}"/>
              </a:ext>
            </a:extLst>
          </p:cNvPr>
          <p:cNvSpPr txBox="1">
            <a:spLocks/>
          </p:cNvSpPr>
          <p:nvPr/>
        </p:nvSpPr>
        <p:spPr>
          <a:xfrm>
            <a:off x="495951" y="47282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6908DE-36F0-4C83-9EA1-FFDC6073F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42933"/>
              </p:ext>
            </p:extLst>
          </p:nvPr>
        </p:nvGraphicFramePr>
        <p:xfrm>
          <a:off x="516904" y="1722053"/>
          <a:ext cx="8069916" cy="2971873"/>
        </p:xfrm>
        <a:graphic>
          <a:graphicData uri="http://schemas.openxmlformats.org/drawingml/2006/table">
            <a:tbl>
              <a:tblPr/>
              <a:tblGrid>
                <a:gridCol w="270440">
                  <a:extLst>
                    <a:ext uri="{9D8B030D-6E8A-4147-A177-3AD203B41FA5}">
                      <a16:colId xmlns:a16="http://schemas.microsoft.com/office/drawing/2014/main" val="3914921612"/>
                    </a:ext>
                  </a:extLst>
                </a:gridCol>
                <a:gridCol w="270440">
                  <a:extLst>
                    <a:ext uri="{9D8B030D-6E8A-4147-A177-3AD203B41FA5}">
                      <a16:colId xmlns:a16="http://schemas.microsoft.com/office/drawing/2014/main" val="2648892205"/>
                    </a:ext>
                  </a:extLst>
                </a:gridCol>
                <a:gridCol w="270440">
                  <a:extLst>
                    <a:ext uri="{9D8B030D-6E8A-4147-A177-3AD203B41FA5}">
                      <a16:colId xmlns:a16="http://schemas.microsoft.com/office/drawing/2014/main" val="3775293442"/>
                    </a:ext>
                  </a:extLst>
                </a:gridCol>
                <a:gridCol w="3050557">
                  <a:extLst>
                    <a:ext uri="{9D8B030D-6E8A-4147-A177-3AD203B41FA5}">
                      <a16:colId xmlns:a16="http://schemas.microsoft.com/office/drawing/2014/main" val="2724176069"/>
                    </a:ext>
                  </a:extLst>
                </a:gridCol>
                <a:gridCol w="724778">
                  <a:extLst>
                    <a:ext uri="{9D8B030D-6E8A-4147-A177-3AD203B41FA5}">
                      <a16:colId xmlns:a16="http://schemas.microsoft.com/office/drawing/2014/main" val="1219214739"/>
                    </a:ext>
                  </a:extLst>
                </a:gridCol>
                <a:gridCol w="724778">
                  <a:extLst>
                    <a:ext uri="{9D8B030D-6E8A-4147-A177-3AD203B41FA5}">
                      <a16:colId xmlns:a16="http://schemas.microsoft.com/office/drawing/2014/main" val="990100103"/>
                    </a:ext>
                  </a:extLst>
                </a:gridCol>
                <a:gridCol w="724778">
                  <a:extLst>
                    <a:ext uri="{9D8B030D-6E8A-4147-A177-3AD203B41FA5}">
                      <a16:colId xmlns:a16="http://schemas.microsoft.com/office/drawing/2014/main" val="996987078"/>
                    </a:ext>
                  </a:extLst>
                </a:gridCol>
                <a:gridCol w="724778">
                  <a:extLst>
                    <a:ext uri="{9D8B030D-6E8A-4147-A177-3AD203B41FA5}">
                      <a16:colId xmlns:a16="http://schemas.microsoft.com/office/drawing/2014/main" val="2243166426"/>
                    </a:ext>
                  </a:extLst>
                </a:gridCol>
                <a:gridCol w="659872">
                  <a:extLst>
                    <a:ext uri="{9D8B030D-6E8A-4147-A177-3AD203B41FA5}">
                      <a16:colId xmlns:a16="http://schemas.microsoft.com/office/drawing/2014/main" val="3154698934"/>
                    </a:ext>
                  </a:extLst>
                </a:gridCol>
                <a:gridCol w="649055">
                  <a:extLst>
                    <a:ext uri="{9D8B030D-6E8A-4147-A177-3AD203B41FA5}">
                      <a16:colId xmlns:a16="http://schemas.microsoft.com/office/drawing/2014/main" val="1973891797"/>
                    </a:ext>
                  </a:extLst>
                </a:gridCol>
              </a:tblGrid>
              <a:tr h="1271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83876"/>
                  </a:ext>
                </a:extLst>
              </a:tr>
              <a:tr h="389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93828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-5.844.451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7.381.147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49311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8.539.423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-338.884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5.616.358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56663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92887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00638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28539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9226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85491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38226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5702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3294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21085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688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09871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93276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84496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325230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30758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89267"/>
                  </a:ext>
                </a:extLst>
              </a:tr>
              <a:tr h="127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7A9EC9C-A0EC-45F0-B647-0F6E7C01194C}"/>
              </a:ext>
            </a:extLst>
          </p:cNvPr>
          <p:cNvSpPr txBox="1">
            <a:spLocks/>
          </p:cNvSpPr>
          <p:nvPr/>
        </p:nvSpPr>
        <p:spPr>
          <a:xfrm>
            <a:off x="533222" y="3457031"/>
            <a:ext cx="807295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9242E8-DF46-4661-BD55-17C936CD1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8847"/>
              </p:ext>
            </p:extLst>
          </p:nvPr>
        </p:nvGraphicFramePr>
        <p:xfrm>
          <a:off x="539218" y="1820979"/>
          <a:ext cx="8065564" cy="1579990"/>
        </p:xfrm>
        <a:graphic>
          <a:graphicData uri="http://schemas.openxmlformats.org/drawingml/2006/table">
            <a:tbl>
              <a:tblPr/>
              <a:tblGrid>
                <a:gridCol w="270294">
                  <a:extLst>
                    <a:ext uri="{9D8B030D-6E8A-4147-A177-3AD203B41FA5}">
                      <a16:colId xmlns:a16="http://schemas.microsoft.com/office/drawing/2014/main" val="1542180295"/>
                    </a:ext>
                  </a:extLst>
                </a:gridCol>
                <a:gridCol w="270294">
                  <a:extLst>
                    <a:ext uri="{9D8B030D-6E8A-4147-A177-3AD203B41FA5}">
                      <a16:colId xmlns:a16="http://schemas.microsoft.com/office/drawing/2014/main" val="674021552"/>
                    </a:ext>
                  </a:extLst>
                </a:gridCol>
                <a:gridCol w="270294">
                  <a:extLst>
                    <a:ext uri="{9D8B030D-6E8A-4147-A177-3AD203B41FA5}">
                      <a16:colId xmlns:a16="http://schemas.microsoft.com/office/drawing/2014/main" val="2956397086"/>
                    </a:ext>
                  </a:extLst>
                </a:gridCol>
                <a:gridCol w="3048912">
                  <a:extLst>
                    <a:ext uri="{9D8B030D-6E8A-4147-A177-3AD203B41FA5}">
                      <a16:colId xmlns:a16="http://schemas.microsoft.com/office/drawing/2014/main" val="1432259807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2058419421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3490625123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2810387272"/>
                    </a:ext>
                  </a:extLst>
                </a:gridCol>
                <a:gridCol w="724387">
                  <a:extLst>
                    <a:ext uri="{9D8B030D-6E8A-4147-A177-3AD203B41FA5}">
                      <a16:colId xmlns:a16="http://schemas.microsoft.com/office/drawing/2014/main" val="4273783535"/>
                    </a:ext>
                  </a:extLst>
                </a:gridCol>
                <a:gridCol w="659517">
                  <a:extLst>
                    <a:ext uri="{9D8B030D-6E8A-4147-A177-3AD203B41FA5}">
                      <a16:colId xmlns:a16="http://schemas.microsoft.com/office/drawing/2014/main" val="1965127048"/>
                    </a:ext>
                  </a:extLst>
                </a:gridCol>
                <a:gridCol w="648705">
                  <a:extLst>
                    <a:ext uri="{9D8B030D-6E8A-4147-A177-3AD203B41FA5}">
                      <a16:colId xmlns:a16="http://schemas.microsoft.com/office/drawing/2014/main" val="4272613835"/>
                    </a:ext>
                  </a:extLst>
                </a:gridCol>
              </a:tblGrid>
              <a:tr h="1276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88407"/>
                  </a:ext>
                </a:extLst>
              </a:tr>
              <a:tr h="391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95751"/>
                  </a:ext>
                </a:extLst>
              </a:tr>
              <a:tr h="1675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-7.703.921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53058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45412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00340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75692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95980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66249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10403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4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5A2C429-0381-49AF-A7A4-D7F299A013BD}"/>
              </a:ext>
            </a:extLst>
          </p:cNvPr>
          <p:cNvSpPr txBox="1">
            <a:spLocks/>
          </p:cNvSpPr>
          <p:nvPr/>
        </p:nvSpPr>
        <p:spPr>
          <a:xfrm>
            <a:off x="500062" y="53721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6908C6-EEE6-409E-BB9A-9957ABAE3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64683"/>
              </p:ext>
            </p:extLst>
          </p:nvPr>
        </p:nvGraphicFramePr>
        <p:xfrm>
          <a:off x="536869" y="1742156"/>
          <a:ext cx="8070261" cy="3601382"/>
        </p:xfrm>
        <a:graphic>
          <a:graphicData uri="http://schemas.openxmlformats.org/drawingml/2006/table">
            <a:tbl>
              <a:tblPr/>
              <a:tblGrid>
                <a:gridCol w="270451">
                  <a:extLst>
                    <a:ext uri="{9D8B030D-6E8A-4147-A177-3AD203B41FA5}">
                      <a16:colId xmlns:a16="http://schemas.microsoft.com/office/drawing/2014/main" val="361704452"/>
                    </a:ext>
                  </a:extLst>
                </a:gridCol>
                <a:gridCol w="270451">
                  <a:extLst>
                    <a:ext uri="{9D8B030D-6E8A-4147-A177-3AD203B41FA5}">
                      <a16:colId xmlns:a16="http://schemas.microsoft.com/office/drawing/2014/main" val="1160819405"/>
                    </a:ext>
                  </a:extLst>
                </a:gridCol>
                <a:gridCol w="270451">
                  <a:extLst>
                    <a:ext uri="{9D8B030D-6E8A-4147-A177-3AD203B41FA5}">
                      <a16:colId xmlns:a16="http://schemas.microsoft.com/office/drawing/2014/main" val="443838630"/>
                    </a:ext>
                  </a:extLst>
                </a:gridCol>
                <a:gridCol w="3050688">
                  <a:extLst>
                    <a:ext uri="{9D8B030D-6E8A-4147-A177-3AD203B41FA5}">
                      <a16:colId xmlns:a16="http://schemas.microsoft.com/office/drawing/2014/main" val="4054067110"/>
                    </a:ext>
                  </a:extLst>
                </a:gridCol>
                <a:gridCol w="724809">
                  <a:extLst>
                    <a:ext uri="{9D8B030D-6E8A-4147-A177-3AD203B41FA5}">
                      <a16:colId xmlns:a16="http://schemas.microsoft.com/office/drawing/2014/main" val="346087198"/>
                    </a:ext>
                  </a:extLst>
                </a:gridCol>
                <a:gridCol w="724809">
                  <a:extLst>
                    <a:ext uri="{9D8B030D-6E8A-4147-A177-3AD203B41FA5}">
                      <a16:colId xmlns:a16="http://schemas.microsoft.com/office/drawing/2014/main" val="614379052"/>
                    </a:ext>
                  </a:extLst>
                </a:gridCol>
                <a:gridCol w="724809">
                  <a:extLst>
                    <a:ext uri="{9D8B030D-6E8A-4147-A177-3AD203B41FA5}">
                      <a16:colId xmlns:a16="http://schemas.microsoft.com/office/drawing/2014/main" val="1527114820"/>
                    </a:ext>
                  </a:extLst>
                </a:gridCol>
                <a:gridCol w="724809">
                  <a:extLst>
                    <a:ext uri="{9D8B030D-6E8A-4147-A177-3AD203B41FA5}">
                      <a16:colId xmlns:a16="http://schemas.microsoft.com/office/drawing/2014/main" val="4227588344"/>
                    </a:ext>
                  </a:extLst>
                </a:gridCol>
                <a:gridCol w="659901">
                  <a:extLst>
                    <a:ext uri="{9D8B030D-6E8A-4147-A177-3AD203B41FA5}">
                      <a16:colId xmlns:a16="http://schemas.microsoft.com/office/drawing/2014/main" val="194771606"/>
                    </a:ext>
                  </a:extLst>
                </a:gridCol>
                <a:gridCol w="649083">
                  <a:extLst>
                    <a:ext uri="{9D8B030D-6E8A-4147-A177-3AD203B41FA5}">
                      <a16:colId xmlns:a16="http://schemas.microsoft.com/office/drawing/2014/main" val="396465323"/>
                    </a:ext>
                  </a:extLst>
                </a:gridCol>
              </a:tblGrid>
              <a:tr h="1269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42237"/>
                  </a:ext>
                </a:extLst>
              </a:tr>
              <a:tr h="388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23443"/>
                  </a:ext>
                </a:extLst>
              </a:tr>
              <a:tr h="16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86.957.664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31.173.718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0487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6329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780556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152486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255600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74.890.948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31.404.557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57.599.225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36584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74.890.948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31.404.557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57.599.225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24682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-10.946.480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7805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-2.821.176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851422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4.608.666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3.263.922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81742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6.797.480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2899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50.046.049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49.815.189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42.226.454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88408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3703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73398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20618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9314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37976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8182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5391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87330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4104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90721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71284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5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87669C4-D5D2-461D-9130-C61BFB188F17}"/>
              </a:ext>
            </a:extLst>
          </p:cNvPr>
          <p:cNvSpPr txBox="1">
            <a:spLocks/>
          </p:cNvSpPr>
          <p:nvPr/>
        </p:nvSpPr>
        <p:spPr>
          <a:xfrm>
            <a:off x="500062" y="4620282"/>
            <a:ext cx="8090869" cy="3717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BE4A48-10A9-4B07-871B-788E02DF2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41552"/>
              </p:ext>
            </p:extLst>
          </p:nvPr>
        </p:nvGraphicFramePr>
        <p:xfrm>
          <a:off x="543993" y="1781701"/>
          <a:ext cx="8069115" cy="2791549"/>
        </p:xfrm>
        <a:graphic>
          <a:graphicData uri="http://schemas.openxmlformats.org/drawingml/2006/table">
            <a:tbl>
              <a:tblPr/>
              <a:tblGrid>
                <a:gridCol w="270413">
                  <a:extLst>
                    <a:ext uri="{9D8B030D-6E8A-4147-A177-3AD203B41FA5}">
                      <a16:colId xmlns:a16="http://schemas.microsoft.com/office/drawing/2014/main" val="471392274"/>
                    </a:ext>
                  </a:extLst>
                </a:gridCol>
                <a:gridCol w="270413">
                  <a:extLst>
                    <a:ext uri="{9D8B030D-6E8A-4147-A177-3AD203B41FA5}">
                      <a16:colId xmlns:a16="http://schemas.microsoft.com/office/drawing/2014/main" val="1189558169"/>
                    </a:ext>
                  </a:extLst>
                </a:gridCol>
                <a:gridCol w="270413">
                  <a:extLst>
                    <a:ext uri="{9D8B030D-6E8A-4147-A177-3AD203B41FA5}">
                      <a16:colId xmlns:a16="http://schemas.microsoft.com/office/drawing/2014/main" val="1988547630"/>
                    </a:ext>
                  </a:extLst>
                </a:gridCol>
                <a:gridCol w="3050255">
                  <a:extLst>
                    <a:ext uri="{9D8B030D-6E8A-4147-A177-3AD203B41FA5}">
                      <a16:colId xmlns:a16="http://schemas.microsoft.com/office/drawing/2014/main" val="111689790"/>
                    </a:ext>
                  </a:extLst>
                </a:gridCol>
                <a:gridCol w="724706">
                  <a:extLst>
                    <a:ext uri="{9D8B030D-6E8A-4147-A177-3AD203B41FA5}">
                      <a16:colId xmlns:a16="http://schemas.microsoft.com/office/drawing/2014/main" val="252307086"/>
                    </a:ext>
                  </a:extLst>
                </a:gridCol>
                <a:gridCol w="724706">
                  <a:extLst>
                    <a:ext uri="{9D8B030D-6E8A-4147-A177-3AD203B41FA5}">
                      <a16:colId xmlns:a16="http://schemas.microsoft.com/office/drawing/2014/main" val="3956953301"/>
                    </a:ext>
                  </a:extLst>
                </a:gridCol>
                <a:gridCol w="724706">
                  <a:extLst>
                    <a:ext uri="{9D8B030D-6E8A-4147-A177-3AD203B41FA5}">
                      <a16:colId xmlns:a16="http://schemas.microsoft.com/office/drawing/2014/main" val="858854323"/>
                    </a:ext>
                  </a:extLst>
                </a:gridCol>
                <a:gridCol w="724706">
                  <a:extLst>
                    <a:ext uri="{9D8B030D-6E8A-4147-A177-3AD203B41FA5}">
                      <a16:colId xmlns:a16="http://schemas.microsoft.com/office/drawing/2014/main" val="3811650062"/>
                    </a:ext>
                  </a:extLst>
                </a:gridCol>
                <a:gridCol w="659807">
                  <a:extLst>
                    <a:ext uri="{9D8B030D-6E8A-4147-A177-3AD203B41FA5}">
                      <a16:colId xmlns:a16="http://schemas.microsoft.com/office/drawing/2014/main" val="3231958336"/>
                    </a:ext>
                  </a:extLst>
                </a:gridCol>
                <a:gridCol w="648990">
                  <a:extLst>
                    <a:ext uri="{9D8B030D-6E8A-4147-A177-3AD203B41FA5}">
                      <a16:colId xmlns:a16="http://schemas.microsoft.com/office/drawing/2014/main" val="941356794"/>
                    </a:ext>
                  </a:extLst>
                </a:gridCol>
              </a:tblGrid>
              <a:tr h="124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497299"/>
                  </a:ext>
                </a:extLst>
              </a:tr>
              <a:tr h="3820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25432"/>
                  </a:ext>
                </a:extLst>
              </a:tr>
              <a:tr h="1637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24.419.617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-10.267.751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13.477.050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62195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03252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56896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742830,0%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742830,0%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70628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742830,0%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742830,0%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32839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-9.933.250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11.855.885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15012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-9.933.250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11.855.885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91155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16733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7.733.315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-2.657.458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45937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4.505.767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-1.228.063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16093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510648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2034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821727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50311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73326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32683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81626"/>
                  </a:ext>
                </a:extLst>
              </a:tr>
              <a:tr h="124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ED8D1-25F7-4821-BEDE-8A1E3B80C4E6}"/>
              </a:ext>
            </a:extLst>
          </p:cNvPr>
          <p:cNvSpPr txBox="1">
            <a:spLocks/>
          </p:cNvSpPr>
          <p:nvPr/>
        </p:nvSpPr>
        <p:spPr>
          <a:xfrm>
            <a:off x="511142" y="4147822"/>
            <a:ext cx="8090869" cy="34811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FD67E7-6F5A-4CC9-8E5A-476731836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62890"/>
              </p:ext>
            </p:extLst>
          </p:nvPr>
        </p:nvGraphicFramePr>
        <p:xfrm>
          <a:off x="537390" y="1949905"/>
          <a:ext cx="7995048" cy="2180751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1888897825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342095789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931646839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3463297334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52590607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759099849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21769572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816132956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922291890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4824558"/>
                    </a:ext>
                  </a:extLst>
                </a:gridCol>
              </a:tblGrid>
              <a:tr h="1255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83838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47081"/>
                  </a:ext>
                </a:extLst>
              </a:tr>
              <a:tr h="1647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-762.132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0677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2.788.216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49159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34174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9471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34167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55844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85327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50960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69049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1785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73496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54557"/>
                  </a:ext>
                </a:extLst>
              </a:tr>
              <a:tr h="1255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90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F42EECE-628A-4B12-841E-1303FA6DA69B}"/>
              </a:ext>
            </a:extLst>
          </p:cNvPr>
          <p:cNvSpPr txBox="1">
            <a:spLocks/>
          </p:cNvSpPr>
          <p:nvPr/>
        </p:nvSpPr>
        <p:spPr>
          <a:xfrm>
            <a:off x="526565" y="3941412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41EDDB-1E4A-4852-B8B9-66A31D8E4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8138"/>
              </p:ext>
            </p:extLst>
          </p:nvPr>
        </p:nvGraphicFramePr>
        <p:xfrm>
          <a:off x="539552" y="1852369"/>
          <a:ext cx="8089115" cy="2064331"/>
        </p:xfrm>
        <a:graphic>
          <a:graphicData uri="http://schemas.openxmlformats.org/drawingml/2006/table">
            <a:tbl>
              <a:tblPr/>
              <a:tblGrid>
                <a:gridCol w="270720">
                  <a:extLst>
                    <a:ext uri="{9D8B030D-6E8A-4147-A177-3AD203B41FA5}">
                      <a16:colId xmlns:a16="http://schemas.microsoft.com/office/drawing/2014/main" val="906110938"/>
                    </a:ext>
                  </a:extLst>
                </a:gridCol>
                <a:gridCol w="270720">
                  <a:extLst>
                    <a:ext uri="{9D8B030D-6E8A-4147-A177-3AD203B41FA5}">
                      <a16:colId xmlns:a16="http://schemas.microsoft.com/office/drawing/2014/main" val="3638712254"/>
                    </a:ext>
                  </a:extLst>
                </a:gridCol>
                <a:gridCol w="270720">
                  <a:extLst>
                    <a:ext uri="{9D8B030D-6E8A-4147-A177-3AD203B41FA5}">
                      <a16:colId xmlns:a16="http://schemas.microsoft.com/office/drawing/2014/main" val="1863521445"/>
                    </a:ext>
                  </a:extLst>
                </a:gridCol>
                <a:gridCol w="3064550">
                  <a:extLst>
                    <a:ext uri="{9D8B030D-6E8A-4147-A177-3AD203B41FA5}">
                      <a16:colId xmlns:a16="http://schemas.microsoft.com/office/drawing/2014/main" val="3013155008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990153802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801133167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322066344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2791558489"/>
                    </a:ext>
                  </a:extLst>
                </a:gridCol>
                <a:gridCol w="660557">
                  <a:extLst>
                    <a:ext uri="{9D8B030D-6E8A-4147-A177-3AD203B41FA5}">
                      <a16:colId xmlns:a16="http://schemas.microsoft.com/office/drawing/2014/main" val="1070689993"/>
                    </a:ext>
                  </a:extLst>
                </a:gridCol>
                <a:gridCol w="649728">
                  <a:extLst>
                    <a:ext uri="{9D8B030D-6E8A-4147-A177-3AD203B41FA5}">
                      <a16:colId xmlns:a16="http://schemas.microsoft.com/office/drawing/2014/main" val="2369189647"/>
                    </a:ext>
                  </a:extLst>
                </a:gridCol>
              </a:tblGrid>
              <a:tr h="1260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079600"/>
                  </a:ext>
                </a:extLst>
              </a:tr>
              <a:tr h="3860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16231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4.492.392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789345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5.657.917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-233.230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3.876.156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2235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494.247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24221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02388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195534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-51.447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23.383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33302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22739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32906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20961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96627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22779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9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D5DA86B-8B80-4E44-B783-2523D24A8664}"/>
              </a:ext>
            </a:extLst>
          </p:cNvPr>
          <p:cNvSpPr txBox="1">
            <a:spLocks/>
          </p:cNvSpPr>
          <p:nvPr/>
        </p:nvSpPr>
        <p:spPr>
          <a:xfrm>
            <a:off x="507185" y="4427073"/>
            <a:ext cx="8090869" cy="37459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49F167-3D86-4B15-95C3-BD3DF9DC7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23753"/>
              </p:ext>
            </p:extLst>
          </p:nvPr>
        </p:nvGraphicFramePr>
        <p:xfrm>
          <a:off x="562106" y="1621300"/>
          <a:ext cx="8043649" cy="2758743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1283001596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839450400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203953978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1618286439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742067771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915638958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763332574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99315894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689356096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720923794"/>
                    </a:ext>
                  </a:extLst>
                </a:gridCol>
              </a:tblGrid>
              <a:tr h="129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439"/>
                  </a:ext>
                </a:extLst>
              </a:tr>
              <a:tr h="3952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67438"/>
                  </a:ext>
                </a:extLst>
              </a:tr>
              <a:tr h="1693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2.405.763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95213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159113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45465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90306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16826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64503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1415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00916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27469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406217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27147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793564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7683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557579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49102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66375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32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EB0E45C-36C5-4EE7-A8DD-F878FF7D1B4E}"/>
              </a:ext>
            </a:extLst>
          </p:cNvPr>
          <p:cNvSpPr txBox="1">
            <a:spLocks/>
          </p:cNvSpPr>
          <p:nvPr/>
        </p:nvSpPr>
        <p:spPr>
          <a:xfrm>
            <a:off x="518742" y="4628830"/>
            <a:ext cx="8090869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D04C49-ED1D-4B37-99F0-6D32C4C1C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19700"/>
              </p:ext>
            </p:extLst>
          </p:nvPr>
        </p:nvGraphicFramePr>
        <p:xfrm>
          <a:off x="535739" y="1917847"/>
          <a:ext cx="7949820" cy="2711717"/>
        </p:xfrm>
        <a:graphic>
          <a:graphicData uri="http://schemas.openxmlformats.org/drawingml/2006/table">
            <a:tbl>
              <a:tblPr/>
              <a:tblGrid>
                <a:gridCol w="266415">
                  <a:extLst>
                    <a:ext uri="{9D8B030D-6E8A-4147-A177-3AD203B41FA5}">
                      <a16:colId xmlns:a16="http://schemas.microsoft.com/office/drawing/2014/main" val="2981837488"/>
                    </a:ext>
                  </a:extLst>
                </a:gridCol>
                <a:gridCol w="266415">
                  <a:extLst>
                    <a:ext uri="{9D8B030D-6E8A-4147-A177-3AD203B41FA5}">
                      <a16:colId xmlns:a16="http://schemas.microsoft.com/office/drawing/2014/main" val="1433520087"/>
                    </a:ext>
                  </a:extLst>
                </a:gridCol>
                <a:gridCol w="266415">
                  <a:extLst>
                    <a:ext uri="{9D8B030D-6E8A-4147-A177-3AD203B41FA5}">
                      <a16:colId xmlns:a16="http://schemas.microsoft.com/office/drawing/2014/main" val="1329161463"/>
                    </a:ext>
                  </a:extLst>
                </a:gridCol>
                <a:gridCol w="3005159">
                  <a:extLst>
                    <a:ext uri="{9D8B030D-6E8A-4147-A177-3AD203B41FA5}">
                      <a16:colId xmlns:a16="http://schemas.microsoft.com/office/drawing/2014/main" val="635785715"/>
                    </a:ext>
                  </a:extLst>
                </a:gridCol>
                <a:gridCol w="713992">
                  <a:extLst>
                    <a:ext uri="{9D8B030D-6E8A-4147-A177-3AD203B41FA5}">
                      <a16:colId xmlns:a16="http://schemas.microsoft.com/office/drawing/2014/main" val="1457192153"/>
                    </a:ext>
                  </a:extLst>
                </a:gridCol>
                <a:gridCol w="713992">
                  <a:extLst>
                    <a:ext uri="{9D8B030D-6E8A-4147-A177-3AD203B41FA5}">
                      <a16:colId xmlns:a16="http://schemas.microsoft.com/office/drawing/2014/main" val="3450305461"/>
                    </a:ext>
                  </a:extLst>
                </a:gridCol>
                <a:gridCol w="713992">
                  <a:extLst>
                    <a:ext uri="{9D8B030D-6E8A-4147-A177-3AD203B41FA5}">
                      <a16:colId xmlns:a16="http://schemas.microsoft.com/office/drawing/2014/main" val="1729772963"/>
                    </a:ext>
                  </a:extLst>
                </a:gridCol>
                <a:gridCol w="713992">
                  <a:extLst>
                    <a:ext uri="{9D8B030D-6E8A-4147-A177-3AD203B41FA5}">
                      <a16:colId xmlns:a16="http://schemas.microsoft.com/office/drawing/2014/main" val="3594808490"/>
                    </a:ext>
                  </a:extLst>
                </a:gridCol>
                <a:gridCol w="650052">
                  <a:extLst>
                    <a:ext uri="{9D8B030D-6E8A-4147-A177-3AD203B41FA5}">
                      <a16:colId xmlns:a16="http://schemas.microsoft.com/office/drawing/2014/main" val="1588300896"/>
                    </a:ext>
                  </a:extLst>
                </a:gridCol>
                <a:gridCol w="639396">
                  <a:extLst>
                    <a:ext uri="{9D8B030D-6E8A-4147-A177-3AD203B41FA5}">
                      <a16:colId xmlns:a16="http://schemas.microsoft.com/office/drawing/2014/main" val="18474592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5558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766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6.428.582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4.351.136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37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3.041.573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693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64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247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87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844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40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478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29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93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9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74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43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09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00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27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20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9B5A2AB-5448-48FA-8166-09A506BB6D7A}"/>
              </a:ext>
            </a:extLst>
          </p:cNvPr>
          <p:cNvSpPr txBox="1">
            <a:spLocks/>
          </p:cNvSpPr>
          <p:nvPr/>
        </p:nvSpPr>
        <p:spPr>
          <a:xfrm>
            <a:off x="575423" y="4323092"/>
            <a:ext cx="7957014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90DB5C-3FF0-4970-B745-4D254EEC8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09927"/>
              </p:ext>
            </p:extLst>
          </p:nvPr>
        </p:nvGraphicFramePr>
        <p:xfrm>
          <a:off x="575423" y="1964877"/>
          <a:ext cx="7957012" cy="2349426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767694670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31255771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154913380"/>
                    </a:ext>
                  </a:extLst>
                </a:gridCol>
                <a:gridCol w="3007878">
                  <a:extLst>
                    <a:ext uri="{9D8B030D-6E8A-4147-A177-3AD203B41FA5}">
                      <a16:colId xmlns:a16="http://schemas.microsoft.com/office/drawing/2014/main" val="229099966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83453769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3015152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11136784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123130598"/>
                    </a:ext>
                  </a:extLst>
                </a:gridCol>
                <a:gridCol w="650640">
                  <a:extLst>
                    <a:ext uri="{9D8B030D-6E8A-4147-A177-3AD203B41FA5}">
                      <a16:colId xmlns:a16="http://schemas.microsoft.com/office/drawing/2014/main" val="1678863357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517757114"/>
                    </a:ext>
                  </a:extLst>
                </a:gridCol>
              </a:tblGrid>
              <a:tr h="1278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281740"/>
                  </a:ext>
                </a:extLst>
              </a:tr>
              <a:tr h="391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53145"/>
                  </a:ext>
                </a:extLst>
              </a:tr>
              <a:tr h="1678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4.048.153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57523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53218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29119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25136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62663"/>
                  </a:ext>
                </a:extLst>
              </a:tr>
              <a:tr h="2557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3019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1850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85698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56052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76628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470629"/>
                  </a:ext>
                </a:extLst>
              </a:tr>
              <a:tr h="2557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3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806075"/>
              </p:ext>
            </p:extLst>
          </p:nvPr>
        </p:nvGraphicFramePr>
        <p:xfrm>
          <a:off x="1188000" y="2147674"/>
          <a:ext cx="6768000" cy="372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80453"/>
              </p:ext>
            </p:extLst>
          </p:nvPr>
        </p:nvGraphicFramePr>
        <p:xfrm>
          <a:off x="1192037" y="2154138"/>
          <a:ext cx="6751852" cy="372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A0C244F3-1F3E-46C5-ABF7-FA6707D07F3D}"/>
              </a:ext>
            </a:extLst>
          </p:cNvPr>
          <p:cNvSpPr txBox="1">
            <a:spLocks/>
          </p:cNvSpPr>
          <p:nvPr/>
        </p:nvSpPr>
        <p:spPr>
          <a:xfrm>
            <a:off x="440176" y="4233867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7349D9-D558-4904-B47C-8264ECF43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13980"/>
              </p:ext>
            </p:extLst>
          </p:nvPr>
        </p:nvGraphicFramePr>
        <p:xfrm>
          <a:off x="518864" y="1772816"/>
          <a:ext cx="7941568" cy="2461051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2365507131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418856698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537164012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2170389035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277197050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758331568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682380015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624709868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75990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99478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1.183.220.707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66.262.216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625.309.092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770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151.988.455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-6.992.841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99.336.220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0112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38.133.352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-12.878.932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20.993.476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4409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154.166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1.054.326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8606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315.725.839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-15.337.282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185.174.849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9561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36.684.915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36.167.054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97591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373103,3%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10364,0%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6622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6.670.791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-13.232.678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1.896.448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6704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2643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4542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27.709.713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0751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2.952.158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898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9.008.646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790.399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7.747.945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8797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771AD5-C320-4B24-8BFB-F04A0988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30625"/>
              </p:ext>
            </p:extLst>
          </p:nvPr>
        </p:nvGraphicFramePr>
        <p:xfrm>
          <a:off x="558519" y="1615825"/>
          <a:ext cx="7767057" cy="4578726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189028355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2558382397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2602061163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923216726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536424703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2679854415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969972983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944016490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547203915"/>
                    </a:ext>
                  </a:extLst>
                </a:gridCol>
              </a:tblGrid>
              <a:tr h="1214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030729"/>
                  </a:ext>
                </a:extLst>
              </a:tr>
              <a:tr h="3720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07555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68.335.159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-14.935.530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43.420.179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05979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40.726.378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-761.140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26.684.572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33343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27.608.781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-14.174.390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16.735.607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41172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43268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38736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7.887.813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02505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34.294.197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-10.535.868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20.140.986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76851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34.294.197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-10.535.868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20.140.986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83607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07646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20.238.148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98424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888.686.512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84.012.550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460.391.848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21495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857.638.583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89.254.550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447.916.868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6406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13.169.770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98942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55.653.827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-3.820.039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30.958.562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59675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38.888.453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-2.974.419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25.618.464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61002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16.765.374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-845.620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46196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4.657.104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63721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17.066.191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-13.548.372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8.449.643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40673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15.482.762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-5.844.451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7.381.147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14177"/>
                  </a:ext>
                </a:extLst>
              </a:tr>
              <a:tr h="12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1.583.429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-7.703.921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1.068.496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84103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86.957.664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31.173.718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65.901.523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0146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24.419.617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-10.267.751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13.477.050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75735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4.301.699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-762.132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2.346.973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34120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4.492.392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26542"/>
                  </a:ext>
                </a:extLst>
              </a:tr>
              <a:tr h="151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2.405.763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92871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6.428.582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-72.333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4.351.136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84555"/>
                  </a:ext>
                </a:extLst>
              </a:tr>
              <a:tr h="2733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4.048.153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7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0DD4BB0-C216-4C87-9B74-038025B8EA5E}"/>
              </a:ext>
            </a:extLst>
          </p:cNvPr>
          <p:cNvSpPr txBox="1">
            <a:spLocks/>
          </p:cNvSpPr>
          <p:nvPr/>
        </p:nvSpPr>
        <p:spPr>
          <a:xfrm>
            <a:off x="526565" y="6071794"/>
            <a:ext cx="7933865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EFD933-AC0B-4D5E-AF72-18610BB06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58857"/>
              </p:ext>
            </p:extLst>
          </p:nvPr>
        </p:nvGraphicFramePr>
        <p:xfrm>
          <a:off x="582402" y="1770704"/>
          <a:ext cx="7847169" cy="4351326"/>
        </p:xfrm>
        <a:graphic>
          <a:graphicData uri="http://schemas.openxmlformats.org/drawingml/2006/table">
            <a:tbl>
              <a:tblPr/>
              <a:tblGrid>
                <a:gridCol w="262975">
                  <a:extLst>
                    <a:ext uri="{9D8B030D-6E8A-4147-A177-3AD203B41FA5}">
                      <a16:colId xmlns:a16="http://schemas.microsoft.com/office/drawing/2014/main" val="1050311890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4261381323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3260754590"/>
                    </a:ext>
                  </a:extLst>
                </a:gridCol>
                <a:gridCol w="2966357">
                  <a:extLst>
                    <a:ext uri="{9D8B030D-6E8A-4147-A177-3AD203B41FA5}">
                      <a16:colId xmlns:a16="http://schemas.microsoft.com/office/drawing/2014/main" val="552922156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3120663059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3730015585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610510146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04991961"/>
                    </a:ext>
                  </a:extLst>
                </a:gridCol>
                <a:gridCol w="641659">
                  <a:extLst>
                    <a:ext uri="{9D8B030D-6E8A-4147-A177-3AD203B41FA5}">
                      <a16:colId xmlns:a16="http://schemas.microsoft.com/office/drawing/2014/main" val="904169190"/>
                    </a:ext>
                  </a:extLst>
                </a:gridCol>
                <a:gridCol w="631140">
                  <a:extLst>
                    <a:ext uri="{9D8B030D-6E8A-4147-A177-3AD203B41FA5}">
                      <a16:colId xmlns:a16="http://schemas.microsoft.com/office/drawing/2014/main" val="3722773485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11861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208314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40.726.378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-761.140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26.684.572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46079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8.455.135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-367.613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5.486.080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3425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1.012.559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5629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9168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1488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24.337.232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16.348.151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9964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13.194.046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3040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277.152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2581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2572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6700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1715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5.190.217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2.966.936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4314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1.795.989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-278.004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1.464.770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5383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856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428.886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3030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282.897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-23.065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104.382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86726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683.958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-157.475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378.004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5163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-60.323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239.332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0223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96.564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9806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659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70470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151.144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-143.960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601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7171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3539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0377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14489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-127.199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05900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5.511.739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3.757.321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89549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930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2.709.120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4300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1095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203.751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2781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8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5051682-096C-4596-A6B0-57654255C310}"/>
              </a:ext>
            </a:extLst>
          </p:cNvPr>
          <p:cNvSpPr txBox="1">
            <a:spLocks/>
          </p:cNvSpPr>
          <p:nvPr/>
        </p:nvSpPr>
        <p:spPr>
          <a:xfrm>
            <a:off x="526911" y="4618969"/>
            <a:ext cx="80490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E7D6E7-1BEA-4F06-8DC6-A8E6A10BF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87233"/>
              </p:ext>
            </p:extLst>
          </p:nvPr>
        </p:nvGraphicFramePr>
        <p:xfrm>
          <a:off x="552324" y="1880681"/>
          <a:ext cx="8074468" cy="2717445"/>
        </p:xfrm>
        <a:graphic>
          <a:graphicData uri="http://schemas.openxmlformats.org/drawingml/2006/table">
            <a:tbl>
              <a:tblPr/>
              <a:tblGrid>
                <a:gridCol w="270592">
                  <a:extLst>
                    <a:ext uri="{9D8B030D-6E8A-4147-A177-3AD203B41FA5}">
                      <a16:colId xmlns:a16="http://schemas.microsoft.com/office/drawing/2014/main" val="4157463748"/>
                    </a:ext>
                  </a:extLst>
                </a:gridCol>
                <a:gridCol w="270592">
                  <a:extLst>
                    <a:ext uri="{9D8B030D-6E8A-4147-A177-3AD203B41FA5}">
                      <a16:colId xmlns:a16="http://schemas.microsoft.com/office/drawing/2014/main" val="2750399574"/>
                    </a:ext>
                  </a:extLst>
                </a:gridCol>
                <a:gridCol w="270592">
                  <a:extLst>
                    <a:ext uri="{9D8B030D-6E8A-4147-A177-3AD203B41FA5}">
                      <a16:colId xmlns:a16="http://schemas.microsoft.com/office/drawing/2014/main" val="1031251345"/>
                    </a:ext>
                  </a:extLst>
                </a:gridCol>
                <a:gridCol w="3052278">
                  <a:extLst>
                    <a:ext uri="{9D8B030D-6E8A-4147-A177-3AD203B41FA5}">
                      <a16:colId xmlns:a16="http://schemas.microsoft.com/office/drawing/2014/main" val="764945339"/>
                    </a:ext>
                  </a:extLst>
                </a:gridCol>
                <a:gridCol w="725187">
                  <a:extLst>
                    <a:ext uri="{9D8B030D-6E8A-4147-A177-3AD203B41FA5}">
                      <a16:colId xmlns:a16="http://schemas.microsoft.com/office/drawing/2014/main" val="2029705447"/>
                    </a:ext>
                  </a:extLst>
                </a:gridCol>
                <a:gridCol w="725187">
                  <a:extLst>
                    <a:ext uri="{9D8B030D-6E8A-4147-A177-3AD203B41FA5}">
                      <a16:colId xmlns:a16="http://schemas.microsoft.com/office/drawing/2014/main" val="1651782644"/>
                    </a:ext>
                  </a:extLst>
                </a:gridCol>
                <a:gridCol w="725187">
                  <a:extLst>
                    <a:ext uri="{9D8B030D-6E8A-4147-A177-3AD203B41FA5}">
                      <a16:colId xmlns:a16="http://schemas.microsoft.com/office/drawing/2014/main" val="3097350084"/>
                    </a:ext>
                  </a:extLst>
                </a:gridCol>
                <a:gridCol w="725187">
                  <a:extLst>
                    <a:ext uri="{9D8B030D-6E8A-4147-A177-3AD203B41FA5}">
                      <a16:colId xmlns:a16="http://schemas.microsoft.com/office/drawing/2014/main" val="3763578068"/>
                    </a:ext>
                  </a:extLst>
                </a:gridCol>
                <a:gridCol w="660245">
                  <a:extLst>
                    <a:ext uri="{9D8B030D-6E8A-4147-A177-3AD203B41FA5}">
                      <a16:colId xmlns:a16="http://schemas.microsoft.com/office/drawing/2014/main" val="2796000332"/>
                    </a:ext>
                  </a:extLst>
                </a:gridCol>
                <a:gridCol w="649421">
                  <a:extLst>
                    <a:ext uri="{9D8B030D-6E8A-4147-A177-3AD203B41FA5}">
                      <a16:colId xmlns:a16="http://schemas.microsoft.com/office/drawing/2014/main" val="2502748745"/>
                    </a:ext>
                  </a:extLst>
                </a:gridCol>
              </a:tblGrid>
              <a:tr h="1271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8494"/>
                  </a:ext>
                </a:extLst>
              </a:tr>
              <a:tr h="3893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70508"/>
                  </a:ext>
                </a:extLst>
              </a:tr>
              <a:tr h="166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27.608.781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-14.174.390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16.735.607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8374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54650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27.539.699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16.688.736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04586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13998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15490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26.447.899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15.953.736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99854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44745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359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47296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2.424.900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53972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-833.120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15314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5.756.450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04078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45688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02090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88978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69160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6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1D155E6-F0A6-41F0-A157-B9154B7E027A}"/>
              </a:ext>
            </a:extLst>
          </p:cNvPr>
          <p:cNvSpPr txBox="1">
            <a:spLocks/>
          </p:cNvSpPr>
          <p:nvPr/>
        </p:nvSpPr>
        <p:spPr>
          <a:xfrm>
            <a:off x="528265" y="5441280"/>
            <a:ext cx="800046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19C5AB-4B51-4F3D-8585-56FDD9B0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462"/>
              </p:ext>
            </p:extLst>
          </p:nvPr>
        </p:nvGraphicFramePr>
        <p:xfrm>
          <a:off x="528265" y="1852177"/>
          <a:ext cx="8031395" cy="3592897"/>
        </p:xfrm>
        <a:graphic>
          <a:graphicData uri="http://schemas.openxmlformats.org/drawingml/2006/table">
            <a:tbl>
              <a:tblPr/>
              <a:tblGrid>
                <a:gridCol w="269149">
                  <a:extLst>
                    <a:ext uri="{9D8B030D-6E8A-4147-A177-3AD203B41FA5}">
                      <a16:colId xmlns:a16="http://schemas.microsoft.com/office/drawing/2014/main" val="2347810667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1959694675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2837470345"/>
                    </a:ext>
                  </a:extLst>
                </a:gridCol>
                <a:gridCol w="3035996">
                  <a:extLst>
                    <a:ext uri="{9D8B030D-6E8A-4147-A177-3AD203B41FA5}">
                      <a16:colId xmlns:a16="http://schemas.microsoft.com/office/drawing/2014/main" val="3178948172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3887186898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859749612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3621720708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076835317"/>
                    </a:ext>
                  </a:extLst>
                </a:gridCol>
                <a:gridCol w="656723">
                  <a:extLst>
                    <a:ext uri="{9D8B030D-6E8A-4147-A177-3AD203B41FA5}">
                      <a16:colId xmlns:a16="http://schemas.microsoft.com/office/drawing/2014/main" val="816227941"/>
                    </a:ext>
                  </a:extLst>
                </a:gridCol>
                <a:gridCol w="645957">
                  <a:extLst>
                    <a:ext uri="{9D8B030D-6E8A-4147-A177-3AD203B41FA5}">
                      <a16:colId xmlns:a16="http://schemas.microsoft.com/office/drawing/2014/main" val="286262405"/>
                    </a:ext>
                  </a:extLst>
                </a:gridCol>
              </a:tblGrid>
              <a:tr h="1266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76729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82934"/>
                  </a:ext>
                </a:extLst>
              </a:tr>
              <a:tr h="1661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7.887.813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5615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9.810.721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6.314.638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7927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96470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650220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56334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85571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9744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08943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73768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3257"/>
                  </a:ext>
                </a:extLst>
              </a:tr>
              <a:tr h="2532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473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4339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99815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651321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4277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65995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54196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5386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78438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898638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2674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38435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9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9136</Words>
  <Application>Microsoft Office PowerPoint</Application>
  <PresentationFormat>Presentación en pantalla (4:3)</PresentationFormat>
  <Paragraphs>4655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AGOSTO DE 2020 PARTIDA 07: MINISTERIO DE ECONOMÍA, FOMENTO Y TURISMO</vt:lpstr>
      <vt:lpstr>EJECUCIÓN ACUMULADA DE GASTOS A AGOSTO DE 2020  PARTIDA 07 MINISTERIO DE ECONOMÍA, FOMENTO Y TURISMO</vt:lpstr>
      <vt:lpstr>Presentación de PowerPoint</vt:lpstr>
      <vt:lpstr>Presentación de PowerPoint</vt:lpstr>
      <vt:lpstr>EJECUCIÓN ACUMULADA DE GASTOS A AGOSTO DE 2020  PARTIDA 07 MINISTERIO DE ECONOMÍA, FOMENTO Y TURISMO</vt:lpstr>
      <vt:lpstr>EJECUCIÓN ACUMULADA DE GASTOS A AGOSTO DE 2020  PARTIDA 07 RESUMEN POR CAPÍTULOS</vt:lpstr>
      <vt:lpstr>EJECUCIÓN ACUMULADA DE GASTOS A AGOSTO DE 2020  PARTIDA 07. CAPÍTULO 01. PROGRAMA 01: SUBSECRETARÍA DE ECONOMÍA Y EMPRESAS DE MENOR TAMAÑO</vt:lpstr>
      <vt:lpstr>EJECUCIÓN ACUMULADA DE GASTOS A AGOSTO DE 2020  PARTIDA 07. CAPÍTULO 01. PROGRAMA 07: PROGRAMA FONDO DE INNOVACIÓN PARA LA COMPETITIVIDAD</vt:lpstr>
      <vt:lpstr>EJECUCIÓN ACUMULADA DE GASTOS A AGOSTO DE 2020  PARTIDA 07. CAPÍTULO 02. PROGRAMA 01: SERVICIO NACIONAL DEL CONSUMIDOR</vt:lpstr>
      <vt:lpstr>EJECUCIÓN ACUMULADA DE GASTOS A AGOSTO DE 2020  PARTIDA 07. CAPÍTULO 03. PROGRAMA 01: SUBSECRETARÍA DE PESCA Y ACUICULTURA</vt:lpstr>
      <vt:lpstr>EJECUCIÓN ACUMULADA DE GASTOS A AGOSTO DE 2020  PARTIDA 07. CAPÍTULO 04. PROGRAMA 01: SERVICIO NACIONAL DE PESCA Y ACUICULTURA</vt:lpstr>
      <vt:lpstr>EJECUCIÓN ACUMULADA DE GASTOS A AGOSTO DE 2020  PARTIDA 07. CAPÍTULO 06. PROGRAMA 01: CORPORACIÓN DE FOMENTO DE LA PRODUCCIÓN</vt:lpstr>
      <vt:lpstr>EJECUCIÓN ACUMULADA DE GASTOS A AGOSTO DE 2020  PARTIDA 07. CAPÍTULO 06. PROGRAMA 01: CORPORACIÓN DE FOMENTO DE LA PRODUCCIÓN</vt:lpstr>
      <vt:lpstr>EJECUCIÓN ACUMULADA DE GASTOS A AGOSTO DE 2020  PARTIDA 07. CAPÍTULO 06. PROGRAMA 01: CORPORACIÓN DE FOMENTO DE LA PRODUCCIÓN</vt:lpstr>
      <vt:lpstr>EJECUCIÓN ACUMULADA DE GASTOS A AGOSTO DE 2020  PARTIDA 07. CAPÍTULO 06. PROGRAMA 05: CIENCIA Y TECNOLOGÍA</vt:lpstr>
      <vt:lpstr>EJECUCIÓN ACUMULADA DE GASTOS A AGOSTO DE 2020  PARTIDA 07. CAPÍTULO 07. PROGRAMA 01: INSTITUTO NACIONAL DE ESTADÍSTICAS</vt:lpstr>
      <vt:lpstr>EJECUCIÓN ACUMULADA DE GASTOS A AGOSTO DE 2020  PARTIDA 07. CAPÍTULO 07. PROGRAMA 02: PROGRAMA CENSOS</vt:lpstr>
      <vt:lpstr>EJECUCIÓN ACUMULADA DE GASTOS A AGOSTO DE 2020  PARTIDA 07. CAPÍTULO 07. PROGRAMA 08: FISCALÍA NACIONAL ECONÓMICA</vt:lpstr>
      <vt:lpstr>EJECUCIÓN ACUMULADA DE GASTOS A AGOSTO DE 2020  PARTIDA 07. CAPÍTULO 09. PROGRAMA 01: SERVICIO NACIONAL DE TURISMO</vt:lpstr>
      <vt:lpstr>EJECUCIÓN ACUMULADA DE GASTOS A AGOSTO DE 2020  PARTIDA 07. CAPÍTULO 09. PROGRAMA 03: PROGRAMA DE PROMOCIÓN INTERNACIONAL</vt:lpstr>
      <vt:lpstr>EJECUCIÓN ACUMULADA DE GASTOS A AGOSTO DE 2020  PARTIDA 07. CAPÍTULO 16. PROGRAMA 01: SERVICIO DE COOPERACIÓN TÉCNICA</vt:lpstr>
      <vt:lpstr>EJECUCIÓN ACUMULADA DE GASTOS A AGOSTO DE 2020  PARTIDA 07. CAPÍTULO 19. PROGRAMA 01: COMITÉ INNOVA CHILE</vt:lpstr>
      <vt:lpstr>EJECUCIÓN ACUMULADA DE GASTOS A AGOSTO DE 2020  PARTIDA 07. CAPÍTULO 21. PROGRAMA 01: AGENCIA DE PROMOCIÓN DE LA INVERSIÓN EXTRANJERA</vt:lpstr>
      <vt:lpstr>EJECUCIÓN ACUMULADA DE GASTOS A AGOSTO DE 2020  PARTIDA 07. CAPÍTULO 23. PROGRAMA 01: INSTITUTO NACIONAL DE PROPIEDAD INDUSTRIAL</vt:lpstr>
      <vt:lpstr>EJECUCIÓN ACUMULADA DE GASTOS A AGOSTO DE 2020  PARTIDA 07. CAPÍTULO 24. PROGRAMA 01: SUBSECRETARÍA DE TURISMO</vt:lpstr>
      <vt:lpstr>EJECUCIÓN ACUMULADA DE GASTOS A AGOSTO DE 2020  PARTIDA 07. CAPÍTULO 25. PROGRAMA 01: SUPERINTENDENCIA DE INSOLVENCIA Y REEMPRENDIMIENTO</vt:lpstr>
      <vt:lpstr>EJECUCIÓN ACUMULADA DE GASTOS A AGOSTO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383</cp:revision>
  <cp:lastPrinted>2019-10-14T18:23:01Z</cp:lastPrinted>
  <dcterms:created xsi:type="dcterms:W3CDTF">2016-06-23T13:38:47Z</dcterms:created>
  <dcterms:modified xsi:type="dcterms:W3CDTF">2020-10-26T13:00:34Z</dcterms:modified>
</cp:coreProperties>
</file>