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5" r:id="rId3"/>
    <p:sldId id="300" r:id="rId4"/>
    <p:sldId id="303" r:id="rId5"/>
    <p:sldId id="264" r:id="rId6"/>
    <p:sldId id="263" r:id="rId7"/>
    <p:sldId id="265" r:id="rId8"/>
    <p:sldId id="267" r:id="rId9"/>
    <p:sldId id="268" r:id="rId10"/>
    <p:sldId id="269" r:id="rId11"/>
    <p:sldId id="301" r:id="rId12"/>
    <p:sldId id="271" r:id="rId13"/>
    <p:sldId id="304" r:id="rId14"/>
    <p:sldId id="273" r:id="rId15"/>
    <p:sldId id="274" r:id="rId16"/>
    <p:sldId id="275" r:id="rId17"/>
    <p:sldId id="276" r:id="rId18"/>
    <p:sldId id="272" r:id="rId19"/>
    <p:sldId id="280" r:id="rId20"/>
    <p:sldId id="281" r:id="rId21"/>
    <p:sldId id="282" r:id="rId22"/>
    <p:sldId id="302" r:id="rId23"/>
    <p:sldId id="306" r:id="rId24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2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15-4DB0-B138-C5B391817A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15-4DB0-B138-C5B391817A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15-4DB0-B138-C5B391817A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715-4DB0-B138-C5B391817A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715-4DB0-B138-C5B391817AB2}"/>
              </c:ext>
            </c:extLst>
          </c:dPt>
          <c:dLbls>
            <c:dLbl>
              <c:idx val="3"/>
              <c:layout>
                <c:manualLayout>
                  <c:x val="-2.8072502210433302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15-4DB0-B138-C5B391817A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369001464</c:v>
                </c:pt>
                <c:pt idx="1">
                  <c:v>73451699</c:v>
                </c:pt>
                <c:pt idx="2">
                  <c:v>57810662</c:v>
                </c:pt>
                <c:pt idx="3">
                  <c:v>15056202</c:v>
                </c:pt>
                <c:pt idx="4">
                  <c:v>1951933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15-4DB0-B138-C5B391817A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82926210928179422"/>
          <c:w val="0.97392293304080702"/>
          <c:h val="0.1225423526604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32544957000</c:v>
                </c:pt>
                <c:pt idx="1">
                  <c:v>16630720000</c:v>
                </c:pt>
                <c:pt idx="2">
                  <c:v>4701248000</c:v>
                </c:pt>
                <c:pt idx="3">
                  <c:v>198740568000</c:v>
                </c:pt>
                <c:pt idx="4">
                  <c:v>73746535000</c:v>
                </c:pt>
                <c:pt idx="5">
                  <c:v>60936154000</c:v>
                </c:pt>
                <c:pt idx="6">
                  <c:v>9780525000</c:v>
                </c:pt>
                <c:pt idx="7">
                  <c:v>0</c:v>
                </c:pt>
                <c:pt idx="8">
                  <c:v>11908334000</c:v>
                </c:pt>
                <c:pt idx="9">
                  <c:v>3633636000</c:v>
                </c:pt>
                <c:pt idx="10">
                  <c:v>4050075000</c:v>
                </c:pt>
                <c:pt idx="11">
                  <c:v>24795976000</c:v>
                </c:pt>
                <c:pt idx="12">
                  <c:v>97038116000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5-4C70-BE8E-7288DFD61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235904"/>
        <c:axId val="162247040"/>
      </c:barChart>
      <c:catAx>
        <c:axId val="16223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47040"/>
        <c:crosses val="autoZero"/>
        <c:auto val="1"/>
        <c:lblAlgn val="ctr"/>
        <c:lblOffset val="100"/>
        <c:noMultiLvlLbl val="0"/>
      </c:catAx>
      <c:valAx>
        <c:axId val="162247040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359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2018 - 2019 - 2020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6.8091593819871288E-2</c:v>
                </c:pt>
                <c:pt idx="2">
                  <c:v>0.12679619493940744</c:v>
                </c:pt>
                <c:pt idx="3">
                  <c:v>9.2355898780884474E-2</c:v>
                </c:pt>
                <c:pt idx="4">
                  <c:v>7.6270004396686741E-2</c:v>
                </c:pt>
                <c:pt idx="5">
                  <c:v>0.11143873636474166</c:v>
                </c:pt>
                <c:pt idx="6">
                  <c:v>6.9084930602545558E-2</c:v>
                </c:pt>
                <c:pt idx="7">
                  <c:v>7.5959854860626883E-2</c:v>
                </c:pt>
                <c:pt idx="8">
                  <c:v>0.16162323659213462</c:v>
                </c:pt>
                <c:pt idx="9">
                  <c:v>6.6545532230088966E-2</c:v>
                </c:pt>
                <c:pt idx="10">
                  <c:v>7.8482239989722521E-2</c:v>
                </c:pt>
                <c:pt idx="11">
                  <c:v>0.11737678498250315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5-4248-9011-48AAB4644769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5-4248-9011-48AAB4644769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08'!$D$30:$K$30</c:f>
              <c:numCache>
                <c:formatCode>0.0%</c:formatCode>
                <c:ptCount val="8"/>
                <c:pt idx="0">
                  <c:v>7.6234014719213289E-2</c:v>
                </c:pt>
                <c:pt idx="1">
                  <c:v>6.5944065428800061E-2</c:v>
                </c:pt>
                <c:pt idx="2">
                  <c:v>0.12127251093740739</c:v>
                </c:pt>
                <c:pt idx="3">
                  <c:v>0.11057283421721086</c:v>
                </c:pt>
                <c:pt idx="4">
                  <c:v>7.4832726072914038E-2</c:v>
                </c:pt>
                <c:pt idx="5">
                  <c:v>0.11182534563467711</c:v>
                </c:pt>
                <c:pt idx="6">
                  <c:v>6.6368396884416522E-2</c:v>
                </c:pt>
                <c:pt idx="7">
                  <c:v>7.1013230342489797E-2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15-4248-9011-48AAB4644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58688"/>
        <c:axId val="56405952"/>
      </c:barChart>
      <c:catAx>
        <c:axId val="129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5952"/>
        <c:crosses val="autoZero"/>
        <c:auto val="1"/>
        <c:lblAlgn val="ctr"/>
        <c:lblOffset val="100"/>
        <c:noMultiLvlLbl val="0"/>
      </c:catAx>
      <c:valAx>
        <c:axId val="5640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586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0.16665332278677752</c:v>
                </c:pt>
                <c:pt idx="2">
                  <c:v>0.29292726819504095</c:v>
                </c:pt>
                <c:pt idx="3">
                  <c:v>0.38188084376504777</c:v>
                </c:pt>
                <c:pt idx="4">
                  <c:v>0.45585995087346359</c:v>
                </c:pt>
                <c:pt idx="5">
                  <c:v>0.56695835939474615</c:v>
                </c:pt>
                <c:pt idx="6">
                  <c:v>0.64586810511194626</c:v>
                </c:pt>
                <c:pt idx="7">
                  <c:v>0.72023902656509409</c:v>
                </c:pt>
                <c:pt idx="8">
                  <c:v>0.88138857442310792</c:v>
                </c:pt>
                <c:pt idx="9">
                  <c:v>0.91458038958082177</c:v>
                </c:pt>
                <c:pt idx="10">
                  <c:v>0.98990816447574825</c:v>
                </c:pt>
                <c:pt idx="11">
                  <c:v>0.99449017546050789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8F-41EA-88B4-469662934D2E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8F-41EA-88B4-469662934D2E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7B8F-41EA-88B4-469662934D2E}"/>
              </c:ext>
            </c:extLst>
          </c:dPt>
          <c:dLbls>
            <c:dLbl>
              <c:idx val="0"/>
              <c:layout>
                <c:manualLayout>
                  <c:x val="-6.321765968179059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8F-41EA-88B4-469662934D2E}"/>
                </c:ext>
              </c:extLst>
            </c:dLbl>
            <c:dLbl>
              <c:idx val="1"/>
              <c:layout>
                <c:manualLayout>
                  <c:x val="-6.5632015867723381E-2"/>
                  <c:y val="-4.665380207755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8F-41EA-88B4-469662934D2E}"/>
                </c:ext>
              </c:extLst>
            </c:dLbl>
            <c:dLbl>
              <c:idx val="2"/>
              <c:layout>
                <c:manualLayout>
                  <c:x val="-6.297502714440825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8F-41EA-88B4-469662934D2E}"/>
                </c:ext>
              </c:extLst>
            </c:dLbl>
            <c:dLbl>
              <c:idx val="3"/>
              <c:layout>
                <c:manualLayout>
                  <c:x val="-6.514657980456026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8F-41EA-88B4-469662934D2E}"/>
                </c:ext>
              </c:extLst>
            </c:dLbl>
            <c:dLbl>
              <c:idx val="4"/>
              <c:layout>
                <c:manualLayout>
                  <c:x val="-7.6004343105320379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8F-41EA-88B4-469662934D2E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8F-41EA-88B4-469662934D2E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8F-41EA-88B4-469662934D2E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8F-41EA-88B4-469662934D2E}"/>
                </c:ext>
              </c:extLst>
            </c:dLbl>
            <c:dLbl>
              <c:idx val="8"/>
              <c:layout>
                <c:manualLayout>
                  <c:x val="-4.5602605863192265E-2"/>
                  <c:y val="7.136150234741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8F-41EA-88B4-469662934D2E}"/>
                </c:ext>
              </c:extLst>
            </c:dLbl>
            <c:dLbl>
              <c:idx val="9"/>
              <c:layout>
                <c:manualLayout>
                  <c:x val="-5.6460369163952223E-2"/>
                  <c:y val="7.13615023474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8F-41EA-88B4-469662934D2E}"/>
                </c:ext>
              </c:extLst>
            </c:dLbl>
            <c:dLbl>
              <c:idx val="10"/>
              <c:layout>
                <c:manualLayout>
                  <c:x val="-4.1259500542888163E-2"/>
                  <c:y val="5.6338028169014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B8F-41EA-88B4-469662934D2E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8F-41EA-88B4-469662934D2E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>
                    <a:solidFill>
                      <a:sysClr val="windowText" lastClr="00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08'!$D$24:$K$24</c:f>
              <c:numCache>
                <c:formatCode>0.0%</c:formatCode>
                <c:ptCount val="8"/>
                <c:pt idx="0">
                  <c:v>7.6234014719213289E-2</c:v>
                </c:pt>
                <c:pt idx="1">
                  <c:v>0.14217808014801336</c:v>
                </c:pt>
                <c:pt idx="2">
                  <c:v>0.26345059108542074</c:v>
                </c:pt>
                <c:pt idx="3">
                  <c:v>0.38037692051269539</c:v>
                </c:pt>
                <c:pt idx="4">
                  <c:v>0.47372686236515599</c:v>
                </c:pt>
                <c:pt idx="5">
                  <c:v>0.58551814545828296</c:v>
                </c:pt>
                <c:pt idx="6">
                  <c:v>0.65188654234269949</c:v>
                </c:pt>
                <c:pt idx="7">
                  <c:v>0.71621753499000151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B8F-41EA-88B4-469662934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14688"/>
        <c:axId val="56403648"/>
      </c:lineChart>
      <c:catAx>
        <c:axId val="913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3648"/>
        <c:crosses val="autoZero"/>
        <c:auto val="1"/>
        <c:lblAlgn val="ctr"/>
        <c:lblOffset val="100"/>
        <c:noMultiLvlLbl val="0"/>
      </c:catAx>
      <c:valAx>
        <c:axId val="5640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314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26-10-2020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26-10-2020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26-10-2020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26-10-2020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26-10-2020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26-10-2020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AGOSTO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septiembre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925" y="727746"/>
            <a:ext cx="80581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467544" y="162594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F456FD2-85F6-4160-B06F-537D329F5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763718"/>
              </p:ext>
            </p:extLst>
          </p:nvPr>
        </p:nvGraphicFramePr>
        <p:xfrm>
          <a:off x="542924" y="1930615"/>
          <a:ext cx="8058149" cy="3428646"/>
        </p:xfrm>
        <a:graphic>
          <a:graphicData uri="http://schemas.openxmlformats.org/drawingml/2006/table">
            <a:tbl>
              <a:tblPr/>
              <a:tblGrid>
                <a:gridCol w="268247">
                  <a:extLst>
                    <a:ext uri="{9D8B030D-6E8A-4147-A177-3AD203B41FA5}">
                      <a16:colId xmlns:a16="http://schemas.microsoft.com/office/drawing/2014/main" val="3051156658"/>
                    </a:ext>
                  </a:extLst>
                </a:gridCol>
                <a:gridCol w="268247">
                  <a:extLst>
                    <a:ext uri="{9D8B030D-6E8A-4147-A177-3AD203B41FA5}">
                      <a16:colId xmlns:a16="http://schemas.microsoft.com/office/drawing/2014/main" val="3541794000"/>
                    </a:ext>
                  </a:extLst>
                </a:gridCol>
                <a:gridCol w="268247">
                  <a:extLst>
                    <a:ext uri="{9D8B030D-6E8A-4147-A177-3AD203B41FA5}">
                      <a16:colId xmlns:a16="http://schemas.microsoft.com/office/drawing/2014/main" val="3161965800"/>
                    </a:ext>
                  </a:extLst>
                </a:gridCol>
                <a:gridCol w="3079479">
                  <a:extLst>
                    <a:ext uri="{9D8B030D-6E8A-4147-A177-3AD203B41FA5}">
                      <a16:colId xmlns:a16="http://schemas.microsoft.com/office/drawing/2014/main" val="942803553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126396992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182462870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2468456214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1979432056"/>
                    </a:ext>
                  </a:extLst>
                </a:gridCol>
                <a:gridCol w="654523">
                  <a:extLst>
                    <a:ext uri="{9D8B030D-6E8A-4147-A177-3AD203B41FA5}">
                      <a16:colId xmlns:a16="http://schemas.microsoft.com/office/drawing/2014/main" val="3264875465"/>
                    </a:ext>
                  </a:extLst>
                </a:gridCol>
                <a:gridCol w="643794">
                  <a:extLst>
                    <a:ext uri="{9D8B030D-6E8A-4147-A177-3AD203B41FA5}">
                      <a16:colId xmlns:a16="http://schemas.microsoft.com/office/drawing/2014/main" val="216036174"/>
                    </a:ext>
                  </a:extLst>
                </a:gridCol>
              </a:tblGrid>
              <a:tr h="1303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637515"/>
                  </a:ext>
                </a:extLst>
              </a:tr>
              <a:tr h="3874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452514"/>
                  </a:ext>
                </a:extLst>
              </a:tr>
              <a:tr h="1660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5.041.304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-7.627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2.395.342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790498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473.803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459.228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-14.575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247.347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733764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318.686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291.235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-27.451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128.510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1465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1.384.511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368818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2.267.785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2.550.338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282.553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1.372.873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25998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Contrataciones Públicas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-118.144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238736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del Trabajo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9692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 Atiende-Secretaría General de la Presidencia de la República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189.284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-2.284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6707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508.711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1.208.711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199986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Patrimonio Cultural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682917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Salud Pública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459.096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367.277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-91.819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595126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Salud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-205.200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356151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775.570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-224.430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11.638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236992"/>
                  </a:ext>
                </a:extLst>
              </a:tr>
              <a:tr h="134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775.570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-224.430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11.638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636382"/>
                  </a:ext>
                </a:extLst>
              </a:tr>
              <a:tr h="134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41474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Cooperación Técnica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041783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074383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35197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922.212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634.974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007983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558.379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712622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43700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380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0389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B6CF54B-3FA6-4F2F-8A24-E66B58028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21226"/>
              </p:ext>
            </p:extLst>
          </p:nvPr>
        </p:nvGraphicFramePr>
        <p:xfrm>
          <a:off x="539551" y="1808953"/>
          <a:ext cx="8064896" cy="2886341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240630086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23895516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992625318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63507618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93191851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67001102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75872983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590478093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833955142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28047323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2361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4651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5.306.578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1.944.556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4839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134.723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077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184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219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5535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58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477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837.805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785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187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9512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16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90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758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452.357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411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123.957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665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744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43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55041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39552" y="1443470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592F4C5-9070-4211-86F7-3196C93AC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458277"/>
              </p:ext>
            </p:extLst>
          </p:nvPr>
        </p:nvGraphicFramePr>
        <p:xfrm>
          <a:off x="539550" y="1762930"/>
          <a:ext cx="8064897" cy="2435033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948886039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23538057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136801131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333543565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88336047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45824564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35406766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112377830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3583889274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869360025"/>
                    </a:ext>
                  </a:extLst>
                </a:gridCol>
              </a:tblGrid>
              <a:tr h="1325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410972"/>
                  </a:ext>
                </a:extLst>
              </a:tr>
              <a:tr h="4058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898068"/>
                  </a:ext>
                </a:extLst>
              </a:tr>
              <a:tr h="1739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15.211.889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-1.418.831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12.135.891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878452"/>
                  </a:ext>
                </a:extLst>
              </a:tr>
              <a:tr h="1325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13.738.444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13.057.531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-680.913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10.671.164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246608"/>
                  </a:ext>
                </a:extLst>
              </a:tr>
              <a:tr h="1325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-518.124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415854"/>
                  </a:ext>
                </a:extLst>
              </a:tr>
              <a:tr h="1325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4459"/>
                  </a:ext>
                </a:extLst>
              </a:tr>
              <a:tr h="1325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644324"/>
                  </a:ext>
                </a:extLst>
              </a:tr>
              <a:tr h="1325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33222"/>
                  </a:ext>
                </a:extLst>
              </a:tr>
              <a:tr h="1325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848253"/>
                  </a:ext>
                </a:extLst>
              </a:tr>
              <a:tr h="1325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630557"/>
                  </a:ext>
                </a:extLst>
              </a:tr>
              <a:tr h="1325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-189.794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782595"/>
                  </a:ext>
                </a:extLst>
              </a:tr>
              <a:tr h="1325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390514"/>
                  </a:ext>
                </a:extLst>
              </a:tr>
              <a:tr h="1325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050193"/>
                  </a:ext>
                </a:extLst>
              </a:tr>
              <a:tr h="1325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32551"/>
                  </a:ext>
                </a:extLst>
              </a:tr>
              <a:tr h="1325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741605"/>
                  </a:ext>
                </a:extLst>
              </a:tr>
              <a:tr h="1325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185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59807" y="1433391"/>
            <a:ext cx="7815527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C21B2D1-915D-49BD-9B83-E9CE32ADE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063507"/>
              </p:ext>
            </p:extLst>
          </p:nvPr>
        </p:nvGraphicFramePr>
        <p:xfrm>
          <a:off x="539552" y="1762087"/>
          <a:ext cx="7992891" cy="1853519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358804139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1776529233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1421837874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508028076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702619983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432080622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154704920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908745787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3120672163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112085183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8554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7522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4.180.957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-520.291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3.027.312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008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2.363.556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-106.260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953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1.716.853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350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8816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241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514.579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-234.481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71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45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46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854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399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337" y="751361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50337" y="1428886"/>
            <a:ext cx="7995204" cy="271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7F5BC05-F60D-4267-BDD4-4DEF7B1D1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142470"/>
              </p:ext>
            </p:extLst>
          </p:nvPr>
        </p:nvGraphicFramePr>
        <p:xfrm>
          <a:off x="550337" y="1733065"/>
          <a:ext cx="7995204" cy="3821030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3528549441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1608170348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3116644161"/>
                    </a:ext>
                  </a:extLst>
                </a:gridCol>
                <a:gridCol w="3022315">
                  <a:extLst>
                    <a:ext uri="{9D8B030D-6E8A-4147-A177-3AD203B41FA5}">
                      <a16:colId xmlns:a16="http://schemas.microsoft.com/office/drawing/2014/main" val="592691333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4100584930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3491163478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602288021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3503797785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3043520375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227863197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6896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61316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188.711.118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-10.029.450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151.198.230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8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170.396.991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159.645.486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-10.751.505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125.891.953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47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20.715.825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21.136.668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14.746.471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110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91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1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406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338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153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049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619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5.980.786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598078,6%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598078,6%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472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82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5.980.786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480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374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231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550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6.621.922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1.148.732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4.424.917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042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611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868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1.487.700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2.416.173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1.550.590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752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3.938.335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4.125.543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2.829.124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296115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-847.520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73665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-847.520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488294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185914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742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462" y="764704"/>
            <a:ext cx="801734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47890" y="1461070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E69EA06-1722-4EB4-BF7E-45C09A0B5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407586"/>
              </p:ext>
            </p:extLst>
          </p:nvPr>
        </p:nvGraphicFramePr>
        <p:xfrm>
          <a:off x="547890" y="1772394"/>
          <a:ext cx="8017349" cy="2767014"/>
        </p:xfrm>
        <a:graphic>
          <a:graphicData uri="http://schemas.openxmlformats.org/drawingml/2006/table">
            <a:tbl>
              <a:tblPr/>
              <a:tblGrid>
                <a:gridCol w="268678">
                  <a:extLst>
                    <a:ext uri="{9D8B030D-6E8A-4147-A177-3AD203B41FA5}">
                      <a16:colId xmlns:a16="http://schemas.microsoft.com/office/drawing/2014/main" val="1423467224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2197857923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2290299798"/>
                    </a:ext>
                  </a:extLst>
                </a:gridCol>
                <a:gridCol w="3030686">
                  <a:extLst>
                    <a:ext uri="{9D8B030D-6E8A-4147-A177-3AD203B41FA5}">
                      <a16:colId xmlns:a16="http://schemas.microsoft.com/office/drawing/2014/main" val="2842986208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872359564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454605410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881520435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881308432"/>
                    </a:ext>
                  </a:extLst>
                </a:gridCol>
                <a:gridCol w="655574">
                  <a:extLst>
                    <a:ext uri="{9D8B030D-6E8A-4147-A177-3AD203B41FA5}">
                      <a16:colId xmlns:a16="http://schemas.microsoft.com/office/drawing/2014/main" val="3402241821"/>
                    </a:ext>
                  </a:extLst>
                </a:gridCol>
                <a:gridCol w="644827">
                  <a:extLst>
                    <a:ext uri="{9D8B030D-6E8A-4147-A177-3AD203B41FA5}">
                      <a16:colId xmlns:a16="http://schemas.microsoft.com/office/drawing/2014/main" val="558720101"/>
                    </a:ext>
                  </a:extLst>
                </a:gridCol>
              </a:tblGrid>
              <a:tr h="1300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289286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36520"/>
                  </a:ext>
                </a:extLst>
              </a:tr>
              <a:tr h="1667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66.495.809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-7.250.726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49.141.426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261111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62.843.832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-8.039.529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40.937.130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953463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8.561.928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8.288.561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-273.367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5.507.282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56167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632928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87392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 Aduanas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79835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2.074.836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-1.258.887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204599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348227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818045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187.758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580008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775832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-1.020.330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359313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761619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384726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717238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559199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738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050" y="792516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6049" y="1468421"/>
            <a:ext cx="7825252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23A9D8-870B-4201-8655-7F6D730B3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487508"/>
              </p:ext>
            </p:extLst>
          </p:nvPr>
        </p:nvGraphicFramePr>
        <p:xfrm>
          <a:off x="576049" y="1788841"/>
          <a:ext cx="7947608" cy="2242467"/>
        </p:xfrm>
        <a:graphic>
          <a:graphicData uri="http://schemas.openxmlformats.org/drawingml/2006/table">
            <a:tbl>
              <a:tblPr/>
              <a:tblGrid>
                <a:gridCol w="266341">
                  <a:extLst>
                    <a:ext uri="{9D8B030D-6E8A-4147-A177-3AD203B41FA5}">
                      <a16:colId xmlns:a16="http://schemas.microsoft.com/office/drawing/2014/main" val="541042762"/>
                    </a:ext>
                  </a:extLst>
                </a:gridCol>
                <a:gridCol w="266341">
                  <a:extLst>
                    <a:ext uri="{9D8B030D-6E8A-4147-A177-3AD203B41FA5}">
                      <a16:colId xmlns:a16="http://schemas.microsoft.com/office/drawing/2014/main" val="2264769549"/>
                    </a:ext>
                  </a:extLst>
                </a:gridCol>
                <a:gridCol w="266341">
                  <a:extLst>
                    <a:ext uri="{9D8B030D-6E8A-4147-A177-3AD203B41FA5}">
                      <a16:colId xmlns:a16="http://schemas.microsoft.com/office/drawing/2014/main" val="2830073134"/>
                    </a:ext>
                  </a:extLst>
                </a:gridCol>
                <a:gridCol w="3004324">
                  <a:extLst>
                    <a:ext uri="{9D8B030D-6E8A-4147-A177-3AD203B41FA5}">
                      <a16:colId xmlns:a16="http://schemas.microsoft.com/office/drawing/2014/main" val="472596087"/>
                    </a:ext>
                  </a:extLst>
                </a:gridCol>
                <a:gridCol w="713793">
                  <a:extLst>
                    <a:ext uri="{9D8B030D-6E8A-4147-A177-3AD203B41FA5}">
                      <a16:colId xmlns:a16="http://schemas.microsoft.com/office/drawing/2014/main" val="2276014426"/>
                    </a:ext>
                  </a:extLst>
                </a:gridCol>
                <a:gridCol w="713793">
                  <a:extLst>
                    <a:ext uri="{9D8B030D-6E8A-4147-A177-3AD203B41FA5}">
                      <a16:colId xmlns:a16="http://schemas.microsoft.com/office/drawing/2014/main" val="3351945871"/>
                    </a:ext>
                  </a:extLst>
                </a:gridCol>
                <a:gridCol w="713793">
                  <a:extLst>
                    <a:ext uri="{9D8B030D-6E8A-4147-A177-3AD203B41FA5}">
                      <a16:colId xmlns:a16="http://schemas.microsoft.com/office/drawing/2014/main" val="1869914024"/>
                    </a:ext>
                  </a:extLst>
                </a:gridCol>
                <a:gridCol w="713793">
                  <a:extLst>
                    <a:ext uri="{9D8B030D-6E8A-4147-A177-3AD203B41FA5}">
                      <a16:colId xmlns:a16="http://schemas.microsoft.com/office/drawing/2014/main" val="438963270"/>
                    </a:ext>
                  </a:extLst>
                </a:gridCol>
                <a:gridCol w="649871">
                  <a:extLst>
                    <a:ext uri="{9D8B030D-6E8A-4147-A177-3AD203B41FA5}">
                      <a16:colId xmlns:a16="http://schemas.microsoft.com/office/drawing/2014/main" val="3536534513"/>
                    </a:ext>
                  </a:extLst>
                </a:gridCol>
                <a:gridCol w="639218">
                  <a:extLst>
                    <a:ext uri="{9D8B030D-6E8A-4147-A177-3AD203B41FA5}">
                      <a16:colId xmlns:a16="http://schemas.microsoft.com/office/drawing/2014/main" val="3248249329"/>
                    </a:ext>
                  </a:extLst>
                </a:gridCol>
              </a:tblGrid>
              <a:tr h="1297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935583"/>
                  </a:ext>
                </a:extLst>
              </a:tr>
              <a:tr h="3881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442080"/>
                  </a:ext>
                </a:extLst>
              </a:tr>
              <a:tr h="1663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54.153.385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-6.782.769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45.858.301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254991"/>
                  </a:ext>
                </a:extLst>
              </a:tr>
              <a:tr h="12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44.288.394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41.559.364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-2.729.030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38.183.374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51622"/>
                  </a:ext>
                </a:extLst>
              </a:tr>
              <a:tr h="12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11.765.591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9.995.860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-1.769.731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5.600.038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629443"/>
                  </a:ext>
                </a:extLst>
              </a:tr>
              <a:tr h="12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302071"/>
                  </a:ext>
                </a:extLst>
              </a:tr>
              <a:tr h="12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89429"/>
                  </a:ext>
                </a:extLst>
              </a:tr>
              <a:tr h="12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4.882.169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2.508.844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-2.373.325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2.066.213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90319"/>
                  </a:ext>
                </a:extLst>
              </a:tr>
              <a:tr h="12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729192"/>
                  </a:ext>
                </a:extLst>
              </a:tr>
              <a:tr h="12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58246"/>
                  </a:ext>
                </a:extLst>
              </a:tr>
              <a:tr h="12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71.012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335802"/>
                  </a:ext>
                </a:extLst>
              </a:tr>
              <a:tr h="12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2.137.591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-1.416.789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695.374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891267"/>
                  </a:ext>
                </a:extLst>
              </a:tr>
              <a:tr h="12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-830.683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1.341.357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120713"/>
                  </a:ext>
                </a:extLst>
              </a:tr>
              <a:tr h="12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684903"/>
                  </a:ext>
                </a:extLst>
              </a:tr>
              <a:tr h="12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819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764252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52963" y="1654103"/>
            <a:ext cx="807031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9E73085-FE68-4132-9374-9ECC2597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56472"/>
              </p:ext>
            </p:extLst>
          </p:nvPr>
        </p:nvGraphicFramePr>
        <p:xfrm>
          <a:off x="566144" y="1994672"/>
          <a:ext cx="7979479" cy="2425454"/>
        </p:xfrm>
        <a:graphic>
          <a:graphicData uri="http://schemas.openxmlformats.org/drawingml/2006/table">
            <a:tbl>
              <a:tblPr/>
              <a:tblGrid>
                <a:gridCol w="267409">
                  <a:extLst>
                    <a:ext uri="{9D8B030D-6E8A-4147-A177-3AD203B41FA5}">
                      <a16:colId xmlns:a16="http://schemas.microsoft.com/office/drawing/2014/main" val="436296221"/>
                    </a:ext>
                  </a:extLst>
                </a:gridCol>
                <a:gridCol w="267409">
                  <a:extLst>
                    <a:ext uri="{9D8B030D-6E8A-4147-A177-3AD203B41FA5}">
                      <a16:colId xmlns:a16="http://schemas.microsoft.com/office/drawing/2014/main" val="1184271448"/>
                    </a:ext>
                  </a:extLst>
                </a:gridCol>
                <a:gridCol w="267409">
                  <a:extLst>
                    <a:ext uri="{9D8B030D-6E8A-4147-A177-3AD203B41FA5}">
                      <a16:colId xmlns:a16="http://schemas.microsoft.com/office/drawing/2014/main" val="3178875859"/>
                    </a:ext>
                  </a:extLst>
                </a:gridCol>
                <a:gridCol w="3016370">
                  <a:extLst>
                    <a:ext uri="{9D8B030D-6E8A-4147-A177-3AD203B41FA5}">
                      <a16:colId xmlns:a16="http://schemas.microsoft.com/office/drawing/2014/main" val="1318270528"/>
                    </a:ext>
                  </a:extLst>
                </a:gridCol>
                <a:gridCol w="716656">
                  <a:extLst>
                    <a:ext uri="{9D8B030D-6E8A-4147-A177-3AD203B41FA5}">
                      <a16:colId xmlns:a16="http://schemas.microsoft.com/office/drawing/2014/main" val="2492085801"/>
                    </a:ext>
                  </a:extLst>
                </a:gridCol>
                <a:gridCol w="716656">
                  <a:extLst>
                    <a:ext uri="{9D8B030D-6E8A-4147-A177-3AD203B41FA5}">
                      <a16:colId xmlns:a16="http://schemas.microsoft.com/office/drawing/2014/main" val="906504346"/>
                    </a:ext>
                  </a:extLst>
                </a:gridCol>
                <a:gridCol w="716656">
                  <a:extLst>
                    <a:ext uri="{9D8B030D-6E8A-4147-A177-3AD203B41FA5}">
                      <a16:colId xmlns:a16="http://schemas.microsoft.com/office/drawing/2014/main" val="633678745"/>
                    </a:ext>
                  </a:extLst>
                </a:gridCol>
                <a:gridCol w="716656">
                  <a:extLst>
                    <a:ext uri="{9D8B030D-6E8A-4147-A177-3AD203B41FA5}">
                      <a16:colId xmlns:a16="http://schemas.microsoft.com/office/drawing/2014/main" val="4084567994"/>
                    </a:ext>
                  </a:extLst>
                </a:gridCol>
                <a:gridCol w="652477">
                  <a:extLst>
                    <a:ext uri="{9D8B030D-6E8A-4147-A177-3AD203B41FA5}">
                      <a16:colId xmlns:a16="http://schemas.microsoft.com/office/drawing/2014/main" val="4109980455"/>
                    </a:ext>
                  </a:extLst>
                </a:gridCol>
                <a:gridCol w="641781">
                  <a:extLst>
                    <a:ext uri="{9D8B030D-6E8A-4147-A177-3AD203B41FA5}">
                      <a16:colId xmlns:a16="http://schemas.microsoft.com/office/drawing/2014/main" val="4084088863"/>
                    </a:ext>
                  </a:extLst>
                </a:gridCol>
              </a:tblGrid>
              <a:tr h="1327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850903"/>
                  </a:ext>
                </a:extLst>
              </a:tr>
              <a:tr h="3971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99359"/>
                  </a:ext>
                </a:extLst>
              </a:tr>
              <a:tr h="1701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8.816.189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-964.336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429843"/>
                  </a:ext>
                </a:extLst>
              </a:tr>
              <a:tr h="132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4.774.347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4.531.178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-243.169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866483"/>
                  </a:ext>
                </a:extLst>
              </a:tr>
              <a:tr h="132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3.732.647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3.064.175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-668.472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879100"/>
                  </a:ext>
                </a:extLst>
              </a:tr>
              <a:tr h="132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-214.144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16971"/>
                  </a:ext>
                </a:extLst>
              </a:tr>
              <a:tr h="132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-214.144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692593"/>
                  </a:ext>
                </a:extLst>
              </a:tr>
              <a:tr h="132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790211"/>
                  </a:ext>
                </a:extLst>
              </a:tr>
              <a:tr h="132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39201"/>
                  </a:ext>
                </a:extLst>
              </a:tr>
              <a:tr h="132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05162"/>
                  </a:ext>
                </a:extLst>
              </a:tr>
              <a:tr h="132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232742"/>
                  </a:ext>
                </a:extLst>
              </a:tr>
              <a:tr h="132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315514"/>
                  </a:ext>
                </a:extLst>
              </a:tr>
              <a:tr h="132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45485"/>
                  </a:ext>
                </a:extLst>
              </a:tr>
              <a:tr h="132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759925"/>
                  </a:ext>
                </a:extLst>
              </a:tr>
              <a:tr h="132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44772"/>
                  </a:ext>
                </a:extLst>
              </a:tr>
              <a:tr h="1327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75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912" y="747294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8571" y="1403425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C4A5287-9364-4F80-B559-7B5C2C901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660858"/>
              </p:ext>
            </p:extLst>
          </p:nvPr>
        </p:nvGraphicFramePr>
        <p:xfrm>
          <a:off x="548571" y="1714749"/>
          <a:ext cx="8060216" cy="2060469"/>
        </p:xfrm>
        <a:graphic>
          <a:graphicData uri="http://schemas.openxmlformats.org/drawingml/2006/table">
            <a:tbl>
              <a:tblPr/>
              <a:tblGrid>
                <a:gridCol w="270115">
                  <a:extLst>
                    <a:ext uri="{9D8B030D-6E8A-4147-A177-3AD203B41FA5}">
                      <a16:colId xmlns:a16="http://schemas.microsoft.com/office/drawing/2014/main" val="1547256397"/>
                    </a:ext>
                  </a:extLst>
                </a:gridCol>
                <a:gridCol w="270115">
                  <a:extLst>
                    <a:ext uri="{9D8B030D-6E8A-4147-A177-3AD203B41FA5}">
                      <a16:colId xmlns:a16="http://schemas.microsoft.com/office/drawing/2014/main" val="3384395254"/>
                    </a:ext>
                  </a:extLst>
                </a:gridCol>
                <a:gridCol w="270115">
                  <a:extLst>
                    <a:ext uri="{9D8B030D-6E8A-4147-A177-3AD203B41FA5}">
                      <a16:colId xmlns:a16="http://schemas.microsoft.com/office/drawing/2014/main" val="3974093619"/>
                    </a:ext>
                  </a:extLst>
                </a:gridCol>
                <a:gridCol w="3046890">
                  <a:extLst>
                    <a:ext uri="{9D8B030D-6E8A-4147-A177-3AD203B41FA5}">
                      <a16:colId xmlns:a16="http://schemas.microsoft.com/office/drawing/2014/main" val="2915769470"/>
                    </a:ext>
                  </a:extLst>
                </a:gridCol>
                <a:gridCol w="723907">
                  <a:extLst>
                    <a:ext uri="{9D8B030D-6E8A-4147-A177-3AD203B41FA5}">
                      <a16:colId xmlns:a16="http://schemas.microsoft.com/office/drawing/2014/main" val="1224905372"/>
                    </a:ext>
                  </a:extLst>
                </a:gridCol>
                <a:gridCol w="723907">
                  <a:extLst>
                    <a:ext uri="{9D8B030D-6E8A-4147-A177-3AD203B41FA5}">
                      <a16:colId xmlns:a16="http://schemas.microsoft.com/office/drawing/2014/main" val="1413791709"/>
                    </a:ext>
                  </a:extLst>
                </a:gridCol>
                <a:gridCol w="723907">
                  <a:extLst>
                    <a:ext uri="{9D8B030D-6E8A-4147-A177-3AD203B41FA5}">
                      <a16:colId xmlns:a16="http://schemas.microsoft.com/office/drawing/2014/main" val="3580742003"/>
                    </a:ext>
                  </a:extLst>
                </a:gridCol>
                <a:gridCol w="723907">
                  <a:extLst>
                    <a:ext uri="{9D8B030D-6E8A-4147-A177-3AD203B41FA5}">
                      <a16:colId xmlns:a16="http://schemas.microsoft.com/office/drawing/2014/main" val="3296101581"/>
                    </a:ext>
                  </a:extLst>
                </a:gridCol>
                <a:gridCol w="659079">
                  <a:extLst>
                    <a:ext uri="{9D8B030D-6E8A-4147-A177-3AD203B41FA5}">
                      <a16:colId xmlns:a16="http://schemas.microsoft.com/office/drawing/2014/main" val="3226655807"/>
                    </a:ext>
                  </a:extLst>
                </a:gridCol>
                <a:gridCol w="648274">
                  <a:extLst>
                    <a:ext uri="{9D8B030D-6E8A-4147-A177-3AD203B41FA5}">
                      <a16:colId xmlns:a16="http://schemas.microsoft.com/office/drawing/2014/main" val="3347484947"/>
                    </a:ext>
                  </a:extLst>
                </a:gridCol>
              </a:tblGrid>
              <a:tr h="1361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99028"/>
                  </a:ext>
                </a:extLst>
              </a:tr>
              <a:tr h="3940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756844"/>
                  </a:ext>
                </a:extLst>
              </a:tr>
              <a:tr h="1688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-830.541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7.632.573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797701"/>
                  </a:ext>
                </a:extLst>
              </a:tr>
              <a:tr h="136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5.561.610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5.411.029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-150.581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099993"/>
                  </a:ext>
                </a:extLst>
              </a:tr>
              <a:tr h="136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5.456.631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3.531.721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335276"/>
                  </a:ext>
                </a:extLst>
              </a:tr>
              <a:tr h="136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895981"/>
                  </a:ext>
                </a:extLst>
              </a:tr>
              <a:tr h="136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518533"/>
                  </a:ext>
                </a:extLst>
              </a:tr>
              <a:tr h="136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841378"/>
                  </a:ext>
                </a:extLst>
              </a:tr>
              <a:tr h="136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901371"/>
                  </a:ext>
                </a:extLst>
              </a:tr>
              <a:tr h="136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847909"/>
                  </a:ext>
                </a:extLst>
              </a:tr>
              <a:tr h="136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376262"/>
                  </a:ext>
                </a:extLst>
              </a:tr>
              <a:tr h="136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38497"/>
                  </a:ext>
                </a:extLst>
              </a:tr>
              <a:tr h="1361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624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919" y="744089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1915" y="1412776"/>
            <a:ext cx="7819055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C448743-951E-49E5-B0CE-2505CFC57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586238"/>
              </p:ext>
            </p:extLst>
          </p:nvPr>
        </p:nvGraphicFramePr>
        <p:xfrm>
          <a:off x="551915" y="1785903"/>
          <a:ext cx="7980518" cy="1884742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3210271097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4281216268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2423397268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1973366133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803716745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3866650422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3019658144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012375374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50654694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516104557"/>
                    </a:ext>
                  </a:extLst>
                </a:gridCol>
              </a:tblGrid>
              <a:tr h="1300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985010"/>
                  </a:ext>
                </a:extLst>
              </a:tr>
              <a:tr h="3890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11422"/>
                  </a:ext>
                </a:extLst>
              </a:tr>
              <a:tr h="1667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3.644.109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2.488.619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351283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2.775.060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2.611.832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-163.228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285351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853.591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00307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825838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7646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110728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8619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162671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468913"/>
                  </a:ext>
                </a:extLst>
              </a:tr>
              <a:tr h="1587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659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1151" y="851066"/>
            <a:ext cx="82972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353162"/>
              </p:ext>
            </p:extLst>
          </p:nvPr>
        </p:nvGraphicFramePr>
        <p:xfrm>
          <a:off x="47435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206889"/>
              </p:ext>
            </p:extLst>
          </p:nvPr>
        </p:nvGraphicFramePr>
        <p:xfrm>
          <a:off x="460576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8330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16143" y="1422103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E490A91-8D01-4F8C-9A75-7CD968C81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45646"/>
              </p:ext>
            </p:extLst>
          </p:nvPr>
        </p:nvGraphicFramePr>
        <p:xfrm>
          <a:off x="545098" y="1782126"/>
          <a:ext cx="7987344" cy="1479282"/>
        </p:xfrm>
        <a:graphic>
          <a:graphicData uri="http://schemas.openxmlformats.org/drawingml/2006/table">
            <a:tbl>
              <a:tblPr/>
              <a:tblGrid>
                <a:gridCol w="267673">
                  <a:extLst>
                    <a:ext uri="{9D8B030D-6E8A-4147-A177-3AD203B41FA5}">
                      <a16:colId xmlns:a16="http://schemas.microsoft.com/office/drawing/2014/main" val="723753352"/>
                    </a:ext>
                  </a:extLst>
                </a:gridCol>
                <a:gridCol w="267673">
                  <a:extLst>
                    <a:ext uri="{9D8B030D-6E8A-4147-A177-3AD203B41FA5}">
                      <a16:colId xmlns:a16="http://schemas.microsoft.com/office/drawing/2014/main" val="3880986221"/>
                    </a:ext>
                  </a:extLst>
                </a:gridCol>
                <a:gridCol w="267673">
                  <a:extLst>
                    <a:ext uri="{9D8B030D-6E8A-4147-A177-3AD203B41FA5}">
                      <a16:colId xmlns:a16="http://schemas.microsoft.com/office/drawing/2014/main" val="1119196602"/>
                    </a:ext>
                  </a:extLst>
                </a:gridCol>
                <a:gridCol w="3019343">
                  <a:extLst>
                    <a:ext uri="{9D8B030D-6E8A-4147-A177-3AD203B41FA5}">
                      <a16:colId xmlns:a16="http://schemas.microsoft.com/office/drawing/2014/main" val="2316366239"/>
                    </a:ext>
                  </a:extLst>
                </a:gridCol>
                <a:gridCol w="717362">
                  <a:extLst>
                    <a:ext uri="{9D8B030D-6E8A-4147-A177-3AD203B41FA5}">
                      <a16:colId xmlns:a16="http://schemas.microsoft.com/office/drawing/2014/main" val="2368573503"/>
                    </a:ext>
                  </a:extLst>
                </a:gridCol>
                <a:gridCol w="717362">
                  <a:extLst>
                    <a:ext uri="{9D8B030D-6E8A-4147-A177-3AD203B41FA5}">
                      <a16:colId xmlns:a16="http://schemas.microsoft.com/office/drawing/2014/main" val="3131698023"/>
                    </a:ext>
                  </a:extLst>
                </a:gridCol>
                <a:gridCol w="717362">
                  <a:extLst>
                    <a:ext uri="{9D8B030D-6E8A-4147-A177-3AD203B41FA5}">
                      <a16:colId xmlns:a16="http://schemas.microsoft.com/office/drawing/2014/main" val="3292308107"/>
                    </a:ext>
                  </a:extLst>
                </a:gridCol>
                <a:gridCol w="717362">
                  <a:extLst>
                    <a:ext uri="{9D8B030D-6E8A-4147-A177-3AD203B41FA5}">
                      <a16:colId xmlns:a16="http://schemas.microsoft.com/office/drawing/2014/main" val="2298852315"/>
                    </a:ext>
                  </a:extLst>
                </a:gridCol>
                <a:gridCol w="653120">
                  <a:extLst>
                    <a:ext uri="{9D8B030D-6E8A-4147-A177-3AD203B41FA5}">
                      <a16:colId xmlns:a16="http://schemas.microsoft.com/office/drawing/2014/main" val="47261327"/>
                    </a:ext>
                  </a:extLst>
                </a:gridCol>
                <a:gridCol w="642414">
                  <a:extLst>
                    <a:ext uri="{9D8B030D-6E8A-4147-A177-3AD203B41FA5}">
                      <a16:colId xmlns:a16="http://schemas.microsoft.com/office/drawing/2014/main" val="1015278818"/>
                    </a:ext>
                  </a:extLst>
                </a:gridCol>
              </a:tblGrid>
              <a:tr h="1312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87559"/>
                  </a:ext>
                </a:extLst>
              </a:tr>
              <a:tr h="3925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269980"/>
                  </a:ext>
                </a:extLst>
              </a:tr>
              <a:tr h="1682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3.509.405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-540.670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2.753.165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848711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2.718.526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2.167.938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-550.588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1.783.330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065474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1.185.973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18556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329773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739189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520414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438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7773" y="818208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587773" y="1484784"/>
            <a:ext cx="7767148" cy="249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852F2FB-3150-4F13-A500-95E3A4EE1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95252"/>
              </p:ext>
            </p:extLst>
          </p:nvPr>
        </p:nvGraphicFramePr>
        <p:xfrm>
          <a:off x="587773" y="1792209"/>
          <a:ext cx="7946626" cy="2892311"/>
        </p:xfrm>
        <a:graphic>
          <a:graphicData uri="http://schemas.openxmlformats.org/drawingml/2006/table">
            <a:tbl>
              <a:tblPr/>
              <a:tblGrid>
                <a:gridCol w="266308">
                  <a:extLst>
                    <a:ext uri="{9D8B030D-6E8A-4147-A177-3AD203B41FA5}">
                      <a16:colId xmlns:a16="http://schemas.microsoft.com/office/drawing/2014/main" val="1261892809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1842578116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1698271768"/>
                    </a:ext>
                  </a:extLst>
                </a:gridCol>
                <a:gridCol w="3003952">
                  <a:extLst>
                    <a:ext uri="{9D8B030D-6E8A-4147-A177-3AD203B41FA5}">
                      <a16:colId xmlns:a16="http://schemas.microsoft.com/office/drawing/2014/main" val="4024341826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2731754472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4001267870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483678111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761452274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1971599863"/>
                    </a:ext>
                  </a:extLst>
                </a:gridCol>
                <a:gridCol w="639139">
                  <a:extLst>
                    <a:ext uri="{9D8B030D-6E8A-4147-A177-3AD203B41FA5}">
                      <a16:colId xmlns:a16="http://schemas.microsoft.com/office/drawing/2014/main" val="43368159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8995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85285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23.046.347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-1.749.629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16.448.040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32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19.677.888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19.053.729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-624.159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14.728.673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60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2.656.107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-1.113.961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1.156.194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975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81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62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323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623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067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469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966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1.071.787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-163.688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205.302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735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97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207.007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750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188.887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49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6651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662.228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-164.129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205.302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716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122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12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470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24869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F718860-2FF8-45A2-AB69-1998683CE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00858"/>
              </p:ext>
            </p:extLst>
          </p:nvPr>
        </p:nvGraphicFramePr>
        <p:xfrm>
          <a:off x="544209" y="1741196"/>
          <a:ext cx="7988231" cy="2635269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1018663788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3109833347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448352514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729445306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781189179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311470922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229479706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155673350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4052668890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1506231187"/>
                    </a:ext>
                  </a:extLst>
                </a:gridCol>
              </a:tblGrid>
              <a:tr h="1299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183032"/>
                  </a:ext>
                </a:extLst>
              </a:tr>
              <a:tr h="3889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0150"/>
                  </a:ext>
                </a:extLst>
              </a:tr>
              <a:tr h="1666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19.092.562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-865.797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12.329.169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70917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16.414.205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15.978.322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-435.883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10.757.137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874917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3.208.479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2.707.998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1.178.337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487786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93817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2276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750080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37362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07097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392313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007660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69.632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336637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72717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645693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744135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674306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380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3331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19604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5F74A86-6304-4CE6-9777-E33A6051C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89086"/>
              </p:ext>
            </p:extLst>
          </p:nvPr>
        </p:nvGraphicFramePr>
        <p:xfrm>
          <a:off x="544209" y="1729294"/>
          <a:ext cx="7988231" cy="2374852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216281577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3164706826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896814789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1938493196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1755028116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012827707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1414106107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782546451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2538010080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1191090489"/>
                    </a:ext>
                  </a:extLst>
                </a:gridCol>
              </a:tblGrid>
              <a:tr h="1273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236480"/>
                  </a:ext>
                </a:extLst>
              </a:tr>
              <a:tr h="3898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79974"/>
                  </a:ext>
                </a:extLst>
              </a:tr>
              <a:tr h="1670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76.050.596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-1.029.161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35.883.383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242216"/>
                  </a:ext>
                </a:extLst>
              </a:tr>
              <a:tr h="127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14.488.963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13.704.585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-784.378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9.071.501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30162"/>
                  </a:ext>
                </a:extLst>
              </a:tr>
              <a:tr h="127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4.743.498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4.498.715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-244.783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15111"/>
                  </a:ext>
                </a:extLst>
              </a:tr>
              <a:tr h="127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725868"/>
                  </a:ext>
                </a:extLst>
              </a:tr>
              <a:tr h="127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947765"/>
                  </a:ext>
                </a:extLst>
              </a:tr>
              <a:tr h="127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095570"/>
                  </a:ext>
                </a:extLst>
              </a:tr>
              <a:tr h="127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142957"/>
                  </a:ext>
                </a:extLst>
              </a:tr>
              <a:tr h="127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725073"/>
                  </a:ext>
                </a:extLst>
              </a:tr>
              <a:tr h="127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186047"/>
                  </a:ext>
                </a:extLst>
              </a:tr>
              <a:tr h="127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82923"/>
                  </a:ext>
                </a:extLst>
              </a:tr>
              <a:tr h="127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890940"/>
                  </a:ext>
                </a:extLst>
              </a:tr>
              <a:tr h="127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540701"/>
                  </a:ext>
                </a:extLst>
              </a:tr>
              <a:tr h="127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98422"/>
                  </a:ext>
                </a:extLst>
              </a:tr>
              <a:tr h="127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26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1" y="908720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AGOSTO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56164"/>
              </p:ext>
            </p:extLst>
          </p:nvPr>
        </p:nvGraphicFramePr>
        <p:xfrm>
          <a:off x="1440000" y="2177490"/>
          <a:ext cx="6264000" cy="34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736883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AGOSTO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055826"/>
              </p:ext>
            </p:extLst>
          </p:nvPr>
        </p:nvGraphicFramePr>
        <p:xfrm>
          <a:off x="1547664" y="1988840"/>
          <a:ext cx="6264000" cy="338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874108"/>
            <a:ext cx="80710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7711" y="1549721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E6DECC8-A2DB-4B32-B47E-77422EC28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715218"/>
              </p:ext>
            </p:extLst>
          </p:nvPr>
        </p:nvGraphicFramePr>
        <p:xfrm>
          <a:off x="572875" y="1933672"/>
          <a:ext cx="8066582" cy="2058076"/>
        </p:xfrm>
        <a:graphic>
          <a:graphicData uri="http://schemas.openxmlformats.org/drawingml/2006/table">
            <a:tbl>
              <a:tblPr/>
              <a:tblGrid>
                <a:gridCol w="289332">
                  <a:extLst>
                    <a:ext uri="{9D8B030D-6E8A-4147-A177-3AD203B41FA5}">
                      <a16:colId xmlns:a16="http://schemas.microsoft.com/office/drawing/2014/main" val="3755423929"/>
                    </a:ext>
                  </a:extLst>
                </a:gridCol>
                <a:gridCol w="3263668">
                  <a:extLst>
                    <a:ext uri="{9D8B030D-6E8A-4147-A177-3AD203B41FA5}">
                      <a16:colId xmlns:a16="http://schemas.microsoft.com/office/drawing/2014/main" val="2026568057"/>
                    </a:ext>
                  </a:extLst>
                </a:gridCol>
                <a:gridCol w="775410">
                  <a:extLst>
                    <a:ext uri="{9D8B030D-6E8A-4147-A177-3AD203B41FA5}">
                      <a16:colId xmlns:a16="http://schemas.microsoft.com/office/drawing/2014/main" val="1049170909"/>
                    </a:ext>
                  </a:extLst>
                </a:gridCol>
                <a:gridCol w="775410">
                  <a:extLst>
                    <a:ext uri="{9D8B030D-6E8A-4147-A177-3AD203B41FA5}">
                      <a16:colId xmlns:a16="http://schemas.microsoft.com/office/drawing/2014/main" val="1008219506"/>
                    </a:ext>
                  </a:extLst>
                </a:gridCol>
                <a:gridCol w="775410">
                  <a:extLst>
                    <a:ext uri="{9D8B030D-6E8A-4147-A177-3AD203B41FA5}">
                      <a16:colId xmlns:a16="http://schemas.microsoft.com/office/drawing/2014/main" val="417125146"/>
                    </a:ext>
                  </a:extLst>
                </a:gridCol>
                <a:gridCol w="775410">
                  <a:extLst>
                    <a:ext uri="{9D8B030D-6E8A-4147-A177-3AD203B41FA5}">
                      <a16:colId xmlns:a16="http://schemas.microsoft.com/office/drawing/2014/main" val="2350730787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709806771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387795929"/>
                    </a:ext>
                  </a:extLst>
                </a:gridCol>
              </a:tblGrid>
              <a:tr h="1360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86725"/>
                  </a:ext>
                </a:extLst>
              </a:tr>
              <a:tr h="4167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46843"/>
                  </a:ext>
                </a:extLst>
              </a:tr>
              <a:tr h="1445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538.221.700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506.377.443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-31.844.257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362.676.404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085967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369.001.464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343.426.574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-25.574.890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268.346.768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105843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73.451.699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67.602.100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-5.849.599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40.707.677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617119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215.607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215.607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1.163.945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945566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18.891.658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18.683.324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-208.334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9.714.923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135936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57.810.662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58.016.715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34.339.468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703778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342086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15.056.202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11.848.180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-3.208.022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7.536.444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57557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1.210.562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-847.520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886573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638617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1.685.994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5.108.442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3.422.448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10.639.675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36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64BC99-BF50-478F-AF6B-0200278F8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018563"/>
              </p:ext>
            </p:extLst>
          </p:nvPr>
        </p:nvGraphicFramePr>
        <p:xfrm>
          <a:off x="576387" y="1680584"/>
          <a:ext cx="7980429" cy="3980567"/>
        </p:xfrm>
        <a:graphic>
          <a:graphicData uri="http://schemas.openxmlformats.org/drawingml/2006/table">
            <a:tbl>
              <a:tblPr/>
              <a:tblGrid>
                <a:gridCol w="276714">
                  <a:extLst>
                    <a:ext uri="{9D8B030D-6E8A-4147-A177-3AD203B41FA5}">
                      <a16:colId xmlns:a16="http://schemas.microsoft.com/office/drawing/2014/main" val="1130083485"/>
                    </a:ext>
                  </a:extLst>
                </a:gridCol>
                <a:gridCol w="276714">
                  <a:extLst>
                    <a:ext uri="{9D8B030D-6E8A-4147-A177-3AD203B41FA5}">
                      <a16:colId xmlns:a16="http://schemas.microsoft.com/office/drawing/2014/main" val="596149502"/>
                    </a:ext>
                  </a:extLst>
                </a:gridCol>
                <a:gridCol w="3121334">
                  <a:extLst>
                    <a:ext uri="{9D8B030D-6E8A-4147-A177-3AD203B41FA5}">
                      <a16:colId xmlns:a16="http://schemas.microsoft.com/office/drawing/2014/main" val="3351849531"/>
                    </a:ext>
                  </a:extLst>
                </a:gridCol>
                <a:gridCol w="741593">
                  <a:extLst>
                    <a:ext uri="{9D8B030D-6E8A-4147-A177-3AD203B41FA5}">
                      <a16:colId xmlns:a16="http://schemas.microsoft.com/office/drawing/2014/main" val="3790567393"/>
                    </a:ext>
                  </a:extLst>
                </a:gridCol>
                <a:gridCol w="741593">
                  <a:extLst>
                    <a:ext uri="{9D8B030D-6E8A-4147-A177-3AD203B41FA5}">
                      <a16:colId xmlns:a16="http://schemas.microsoft.com/office/drawing/2014/main" val="533848988"/>
                    </a:ext>
                  </a:extLst>
                </a:gridCol>
                <a:gridCol w="741593">
                  <a:extLst>
                    <a:ext uri="{9D8B030D-6E8A-4147-A177-3AD203B41FA5}">
                      <a16:colId xmlns:a16="http://schemas.microsoft.com/office/drawing/2014/main" val="286572973"/>
                    </a:ext>
                  </a:extLst>
                </a:gridCol>
                <a:gridCol w="741593">
                  <a:extLst>
                    <a:ext uri="{9D8B030D-6E8A-4147-A177-3AD203B41FA5}">
                      <a16:colId xmlns:a16="http://schemas.microsoft.com/office/drawing/2014/main" val="2806099452"/>
                    </a:ext>
                  </a:extLst>
                </a:gridCol>
                <a:gridCol w="675182">
                  <a:extLst>
                    <a:ext uri="{9D8B030D-6E8A-4147-A177-3AD203B41FA5}">
                      <a16:colId xmlns:a16="http://schemas.microsoft.com/office/drawing/2014/main" val="2266773335"/>
                    </a:ext>
                  </a:extLst>
                </a:gridCol>
                <a:gridCol w="664113">
                  <a:extLst>
                    <a:ext uri="{9D8B030D-6E8A-4147-A177-3AD203B41FA5}">
                      <a16:colId xmlns:a16="http://schemas.microsoft.com/office/drawing/2014/main" val="4130418155"/>
                    </a:ext>
                  </a:extLst>
                </a:gridCol>
              </a:tblGrid>
              <a:tr h="1299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435538"/>
                  </a:ext>
                </a:extLst>
              </a:tr>
              <a:tr h="3980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539441"/>
                  </a:ext>
                </a:extLst>
              </a:tr>
              <a:tr h="1705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32.544.957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32.554.284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18.259.510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1154"/>
                  </a:ext>
                </a:extLst>
              </a:tr>
              <a:tr h="1949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10.076.304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5.846.792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391975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9.924.744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6.745.963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40219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2.205.354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-115.719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1.326.857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761645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5.041.304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2.395.342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480634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5.306.578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1.944.556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633665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21.331.968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19.392.846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-1.939.122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15.163.203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533639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15.211.889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-1.418.831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12.135.891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268961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4.180.957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-520.291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3.027.312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916692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188.711.118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-10.029.450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151.198.230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5441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66.495.809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-7.250.726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49.141.426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736597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54.153.385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-6.782.769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45.858.301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558372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8.816.189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-964.336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5.687.785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478364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05378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11.077.793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-830.541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7.632.573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489764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3.644.109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2.488.619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423064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3.509.405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-540.670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2.753.165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963379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23.046.347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-1.749.629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16.448.040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879016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97.038.116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95.143.158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-1.894.958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48.212.552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4549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19.092.562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-865.797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12.329.169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605884"/>
                  </a:ext>
                </a:extLst>
              </a:tr>
              <a:tr h="1624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76.050.596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-1.029.161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35.883.383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727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6386" y="733054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76388" y="1340768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A1ACB73-6105-48D5-9261-9DC5624C7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268078"/>
              </p:ext>
            </p:extLst>
          </p:nvPr>
        </p:nvGraphicFramePr>
        <p:xfrm>
          <a:off x="576385" y="1676732"/>
          <a:ext cx="7956054" cy="3150591"/>
        </p:xfrm>
        <a:graphic>
          <a:graphicData uri="http://schemas.openxmlformats.org/drawingml/2006/table">
            <a:tbl>
              <a:tblPr/>
              <a:tblGrid>
                <a:gridCol w="260599">
                  <a:extLst>
                    <a:ext uri="{9D8B030D-6E8A-4147-A177-3AD203B41FA5}">
                      <a16:colId xmlns:a16="http://schemas.microsoft.com/office/drawing/2014/main" val="3496684322"/>
                    </a:ext>
                  </a:extLst>
                </a:gridCol>
                <a:gridCol w="260599">
                  <a:extLst>
                    <a:ext uri="{9D8B030D-6E8A-4147-A177-3AD203B41FA5}">
                      <a16:colId xmlns:a16="http://schemas.microsoft.com/office/drawing/2014/main" val="2382067710"/>
                    </a:ext>
                  </a:extLst>
                </a:gridCol>
                <a:gridCol w="260599">
                  <a:extLst>
                    <a:ext uri="{9D8B030D-6E8A-4147-A177-3AD203B41FA5}">
                      <a16:colId xmlns:a16="http://schemas.microsoft.com/office/drawing/2014/main" val="3605855515"/>
                    </a:ext>
                  </a:extLst>
                </a:gridCol>
                <a:gridCol w="3119355">
                  <a:extLst>
                    <a:ext uri="{9D8B030D-6E8A-4147-A177-3AD203B41FA5}">
                      <a16:colId xmlns:a16="http://schemas.microsoft.com/office/drawing/2014/main" val="2192221527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1824803642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686769394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30006492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597444689"/>
                    </a:ext>
                  </a:extLst>
                </a:gridCol>
                <a:gridCol w="635859">
                  <a:extLst>
                    <a:ext uri="{9D8B030D-6E8A-4147-A177-3AD203B41FA5}">
                      <a16:colId xmlns:a16="http://schemas.microsoft.com/office/drawing/2014/main" val="467941521"/>
                    </a:ext>
                  </a:extLst>
                </a:gridCol>
                <a:gridCol w="625435">
                  <a:extLst>
                    <a:ext uri="{9D8B030D-6E8A-4147-A177-3AD203B41FA5}">
                      <a16:colId xmlns:a16="http://schemas.microsoft.com/office/drawing/2014/main" val="1090625992"/>
                    </a:ext>
                  </a:extLst>
                </a:gridCol>
              </a:tblGrid>
              <a:tr h="1280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332351"/>
                  </a:ext>
                </a:extLst>
              </a:tr>
              <a:tr h="3922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765341"/>
                  </a:ext>
                </a:extLst>
              </a:tr>
              <a:tr h="1681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10.076.304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118.516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5.846.792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051191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6.274.259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6.020.483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-253.776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3.948.485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382418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2.389.263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2.377.753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-11.510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1.109.280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417034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1.113.990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1.100.083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315.650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20447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76.950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027497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76.950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585680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385121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499047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377.241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191.758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410088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377.241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191.758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437482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46.942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900693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178034"/>
                  </a:ext>
                </a:extLst>
              </a:tr>
              <a:tr h="2561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363921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180.276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144.704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-35.572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35.669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880151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63.550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59.028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-4.522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4523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-31.732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297389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78.046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78.728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31.263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691780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42522"/>
                  </a:ext>
                </a:extLst>
              </a:tr>
              <a:tr h="12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767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609" y="831257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53609" y="1705684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CD5726B-900E-43F7-888A-BF642EC60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092481"/>
              </p:ext>
            </p:extLst>
          </p:nvPr>
        </p:nvGraphicFramePr>
        <p:xfrm>
          <a:off x="553608" y="2095673"/>
          <a:ext cx="8036783" cy="2116853"/>
        </p:xfrm>
        <a:graphic>
          <a:graphicData uri="http://schemas.openxmlformats.org/drawingml/2006/table">
            <a:tbl>
              <a:tblPr/>
              <a:tblGrid>
                <a:gridCol w="269330">
                  <a:extLst>
                    <a:ext uri="{9D8B030D-6E8A-4147-A177-3AD203B41FA5}">
                      <a16:colId xmlns:a16="http://schemas.microsoft.com/office/drawing/2014/main" val="3673343803"/>
                    </a:ext>
                  </a:extLst>
                </a:gridCol>
                <a:gridCol w="269330">
                  <a:extLst>
                    <a:ext uri="{9D8B030D-6E8A-4147-A177-3AD203B41FA5}">
                      <a16:colId xmlns:a16="http://schemas.microsoft.com/office/drawing/2014/main" val="3527463250"/>
                    </a:ext>
                  </a:extLst>
                </a:gridCol>
                <a:gridCol w="269330">
                  <a:extLst>
                    <a:ext uri="{9D8B030D-6E8A-4147-A177-3AD203B41FA5}">
                      <a16:colId xmlns:a16="http://schemas.microsoft.com/office/drawing/2014/main" val="2880161388"/>
                    </a:ext>
                  </a:extLst>
                </a:gridCol>
                <a:gridCol w="3038032">
                  <a:extLst>
                    <a:ext uri="{9D8B030D-6E8A-4147-A177-3AD203B41FA5}">
                      <a16:colId xmlns:a16="http://schemas.microsoft.com/office/drawing/2014/main" val="2361406905"/>
                    </a:ext>
                  </a:extLst>
                </a:gridCol>
                <a:gridCol w="721802">
                  <a:extLst>
                    <a:ext uri="{9D8B030D-6E8A-4147-A177-3AD203B41FA5}">
                      <a16:colId xmlns:a16="http://schemas.microsoft.com/office/drawing/2014/main" val="2946887793"/>
                    </a:ext>
                  </a:extLst>
                </a:gridCol>
                <a:gridCol w="721802">
                  <a:extLst>
                    <a:ext uri="{9D8B030D-6E8A-4147-A177-3AD203B41FA5}">
                      <a16:colId xmlns:a16="http://schemas.microsoft.com/office/drawing/2014/main" val="1375230152"/>
                    </a:ext>
                  </a:extLst>
                </a:gridCol>
                <a:gridCol w="721802">
                  <a:extLst>
                    <a:ext uri="{9D8B030D-6E8A-4147-A177-3AD203B41FA5}">
                      <a16:colId xmlns:a16="http://schemas.microsoft.com/office/drawing/2014/main" val="1880834668"/>
                    </a:ext>
                  </a:extLst>
                </a:gridCol>
                <a:gridCol w="721802">
                  <a:extLst>
                    <a:ext uri="{9D8B030D-6E8A-4147-A177-3AD203B41FA5}">
                      <a16:colId xmlns:a16="http://schemas.microsoft.com/office/drawing/2014/main" val="786891457"/>
                    </a:ext>
                  </a:extLst>
                </a:gridCol>
                <a:gridCol w="657163">
                  <a:extLst>
                    <a:ext uri="{9D8B030D-6E8A-4147-A177-3AD203B41FA5}">
                      <a16:colId xmlns:a16="http://schemas.microsoft.com/office/drawing/2014/main" val="86870781"/>
                    </a:ext>
                  </a:extLst>
                </a:gridCol>
                <a:gridCol w="646390">
                  <a:extLst>
                    <a:ext uri="{9D8B030D-6E8A-4147-A177-3AD203B41FA5}">
                      <a16:colId xmlns:a16="http://schemas.microsoft.com/office/drawing/2014/main" val="1898101073"/>
                    </a:ext>
                  </a:extLst>
                </a:gridCol>
              </a:tblGrid>
              <a:tr h="1276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453976"/>
                  </a:ext>
                </a:extLst>
              </a:tr>
              <a:tr h="3910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16412"/>
                  </a:ext>
                </a:extLst>
              </a:tr>
              <a:tr h="1676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6.745.963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63307"/>
                  </a:ext>
                </a:extLst>
              </a:tr>
              <a:tr h="127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1.565.638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-30.835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1.127.478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136151"/>
                  </a:ext>
                </a:extLst>
              </a:tr>
              <a:tr h="127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141.226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78411"/>
                  </a:ext>
                </a:extLst>
              </a:tr>
              <a:tr h="127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8.114.229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5.442.528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520229"/>
                  </a:ext>
                </a:extLst>
              </a:tr>
              <a:tr h="127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8.114.229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5.442.528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0599"/>
                  </a:ext>
                </a:extLst>
              </a:tr>
              <a:tr h="127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8.114.229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5.442.528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222243"/>
                  </a:ext>
                </a:extLst>
              </a:tr>
              <a:tr h="127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30737"/>
                  </a:ext>
                </a:extLst>
              </a:tr>
              <a:tr h="127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410902"/>
                  </a:ext>
                </a:extLst>
              </a:tr>
              <a:tr h="127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996188"/>
                  </a:ext>
                </a:extLst>
              </a:tr>
              <a:tr h="127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344723"/>
                  </a:ext>
                </a:extLst>
              </a:tr>
              <a:tr h="127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559036"/>
                  </a:ext>
                </a:extLst>
              </a:tr>
              <a:tr h="127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482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259" y="741953"/>
            <a:ext cx="799426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4259" y="1610173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0C37709-75E2-4191-8B6B-6DE4EF661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462228"/>
              </p:ext>
            </p:extLst>
          </p:nvPr>
        </p:nvGraphicFramePr>
        <p:xfrm>
          <a:off x="574869" y="1958521"/>
          <a:ext cx="7994262" cy="1593821"/>
        </p:xfrm>
        <a:graphic>
          <a:graphicData uri="http://schemas.openxmlformats.org/drawingml/2006/table">
            <a:tbl>
              <a:tblPr/>
              <a:tblGrid>
                <a:gridCol w="267905">
                  <a:extLst>
                    <a:ext uri="{9D8B030D-6E8A-4147-A177-3AD203B41FA5}">
                      <a16:colId xmlns:a16="http://schemas.microsoft.com/office/drawing/2014/main" val="4153594295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878623507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724135477"/>
                    </a:ext>
                  </a:extLst>
                </a:gridCol>
                <a:gridCol w="3021959">
                  <a:extLst>
                    <a:ext uri="{9D8B030D-6E8A-4147-A177-3AD203B41FA5}">
                      <a16:colId xmlns:a16="http://schemas.microsoft.com/office/drawing/2014/main" val="4017300420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203239145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2743270185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617129770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38420754"/>
                    </a:ext>
                  </a:extLst>
                </a:gridCol>
                <a:gridCol w="653686">
                  <a:extLst>
                    <a:ext uri="{9D8B030D-6E8A-4147-A177-3AD203B41FA5}">
                      <a16:colId xmlns:a16="http://schemas.microsoft.com/office/drawing/2014/main" val="2373140596"/>
                    </a:ext>
                  </a:extLst>
                </a:gridCol>
                <a:gridCol w="642970">
                  <a:extLst>
                    <a:ext uri="{9D8B030D-6E8A-4147-A177-3AD203B41FA5}">
                      <a16:colId xmlns:a16="http://schemas.microsoft.com/office/drawing/2014/main" val="357182045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36720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16000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1.326.857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052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374.130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219.396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15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1.660.234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914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09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48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464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215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9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5082</TotalTime>
  <Words>5321</Words>
  <Application>Microsoft Office PowerPoint</Application>
  <PresentationFormat>Presentación en pantalla (4:3)</PresentationFormat>
  <Paragraphs>3117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2_Tema de Office</vt:lpstr>
      <vt:lpstr>EJECUCIÓN ACUMULADA DE GASTOS PRESUPUESTARIOS AL MES DE AGOSTO DE 2020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AGOSTO DE 2020  PARTIDA 08 MINISTERIO DE HACIENDA</vt:lpstr>
      <vt:lpstr>EJECUCIÓN ACUMULADA DE GASTOS A AGOSTO DE 2020  PARTIDA 08 RESUMEN POR CAPÍTULOS</vt:lpstr>
      <vt:lpstr>EJECUCIÓN ACUMULADA DE GASTOS A AGOSTO DE 2020  PARTIDA 08. CAPÍTULO 01. PROGRAMA 01: SECRETARÍA Y ADMINISTRACIÓN GENERAL</vt:lpstr>
      <vt:lpstr>EJECUCIÓN ACUMULADA DE GASTOS A AGOSTO DE 2020  PARTIDA 08. CAPÍTULO 01. PROGRAMA 06: UNIDAD ADMINISTRADORA DE LOS TRIBUNALES TRIBUTARIOS Y ADUANERO</vt:lpstr>
      <vt:lpstr>EJECUCIÓN ACUMULADA DE GASTOS A AGOSTO DE 2020  PARTIDA 08. CAPÍTULO 01. PROGRAMA 07: SISTEMA INTEGRADO DE COMERCIO EXTERIOR (SICEX)</vt:lpstr>
      <vt:lpstr>EJECUCIÓN ACUMULADA DE GASTOS A AGOSTO DE 2020  PARTIDA 08. CAPÍTULO 01. PROGRAMA 08: PROGRAMA DE MODERNIZACIÓN SECTOR PÚBLICO</vt:lpstr>
      <vt:lpstr>EJECUCIÓN ACUMULADA DE GASTOS A AGOSTO DE 2020  PARTIDA 08. CAPÍTULO 01. PROGRAMA 09: PROGRAMA EXPORTACIÓN DE SERVICIOS</vt:lpstr>
      <vt:lpstr>EJECUCIÓN ACUMULADA DE GASTOS A AGOSTO DE 2020  PARTIDA 08. CAPÍTULO 02. PROGRAMA 01: DIRECCIÓN DE PRESUPUESTOS</vt:lpstr>
      <vt:lpstr>EJECUCIÓN ACUMULADA DE GASTOS A AGOSTO DE 2020  PARTIDA 08. CAPÍTULO 02. PROGRAMA 02: SISTEMA DE GESTIÓN FINANCIERA DEL ESTADO</vt:lpstr>
      <vt:lpstr>EJECUCIÓN ACUMULADA DE GASTOS A AGOSTO DE 2020  PARTIDA 08. CAPÍTULO 03. PROGRAMA 01: SERVICIO DE IMPUESTOS INTERNOS</vt:lpstr>
      <vt:lpstr>EJECUCIÓN ACUMULADA DE GASTOS A AGOSTO DE 2020  PARTIDA 08. CAPÍTULO 04. PROGRAMA 01: SERVICIO NACIONAL DE ADUANAS</vt:lpstr>
      <vt:lpstr>EJECUCIÓN ACUMULADA DE GASTOS A AGOSTO DE 2020  PARTIDA 08. CAPÍTULO 05. PROGRAMA 01: SERVICIO DE TESORERÍAS</vt:lpstr>
      <vt:lpstr>EJECUCIÓN ACUMULADA DE GASTOS A AGOSTO DE 2020  PARTIDA 08. CAPÍTULO 07. PROGRAMA 01: DIRECCIÓN DE COMPRAS Y CONTRATACIÓN PÚBLICA</vt:lpstr>
      <vt:lpstr>EJECUCIÓN ACUMULADA DE GASTOS A AGOSTO DE 2020  PARTIDA 08. CAPÍTULO 15. PROGRAMA 01: DIRECCIÓN NACIONAL DEL SERVICIO CIVIL</vt:lpstr>
      <vt:lpstr>EJECUCIÓN ACUMULADA DE GASTOS A AGOSTO DE 2020  PARTIDA 08. CAPÍTULO 16. PROGRAMA 01: UNIDAD DE ANÁLISIS FINANCIERO</vt:lpstr>
      <vt:lpstr>EJECUCIÓN ACUMULADA DE GASTOS A AGOSTO DE 2020  PARTIDA 08. CAPÍTULO 17. PROGRAMA 01: SUPERINTENDENCIA DE CASINOS DE JUEGO</vt:lpstr>
      <vt:lpstr>EJECUCIÓN ACUMULADA DE GASTOS A AGOSTO DE 2020  PARTIDA 08. CAPÍTULO 30. PROGRAMA 01: CONSEJO DE DEFENSA DEL ESTADO</vt:lpstr>
      <vt:lpstr>EJECUCIÓN ACUMULADA DE GASTOS A AGOSTO DE 2020  PARTIDA 08. CAPÍTULO 31. PROGRAMA 01: COMISIÓN PARA EL MERCADO FINANCIERO</vt:lpstr>
      <vt:lpstr>EJECUCIÓN ACUMULADA DE GASTOS A AGOSTO DE 2020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397</cp:revision>
  <cp:lastPrinted>2019-10-12T13:02:40Z</cp:lastPrinted>
  <dcterms:created xsi:type="dcterms:W3CDTF">2016-06-23T13:38:47Z</dcterms:created>
  <dcterms:modified xsi:type="dcterms:W3CDTF">2020-10-26T13:00:21Z</dcterms:modified>
</cp:coreProperties>
</file>