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96" r:id="rId26"/>
    <p:sldId id="287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0-46C8-B5F2-D01EAF3EB318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0-46C8-B5F2-D01EAF3EB318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16'!$D$27:$K$27</c:f>
              <c:numCache>
                <c:formatCode>0.0%</c:formatCode>
                <c:ptCount val="8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70-46C8-B5F2-D01EAF3EB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09896"/>
        <c:axId val="331210288"/>
      </c:barChart>
      <c:catAx>
        <c:axId val="33120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288"/>
        <c:crosses val="autoZero"/>
        <c:auto val="1"/>
        <c:lblAlgn val="ctr"/>
        <c:lblOffset val="100"/>
        <c:noMultiLvlLbl val="0"/>
      </c:catAx>
      <c:valAx>
        <c:axId val="33121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09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C0-42E0-B404-E59CF07E0049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C0-42E0-B404-E59CF07E0049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C0-42E0-B404-E59CF07E0049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C0-42E0-B404-E59CF07E0049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C0-42E0-B404-E59CF07E0049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C0-42E0-B404-E59CF07E0049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C0-42E0-B404-E59CF07E0049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C0-42E0-B404-E59CF07E0049}"/>
                </c:ext>
              </c:extLst>
            </c:dLbl>
            <c:dLbl>
              <c:idx val="6"/>
              <c:layout>
                <c:manualLayout>
                  <c:x val="-2.0022408411643988E-2"/>
                  <c:y val="3.8954781619454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C0-42E0-B404-E59CF07E0049}"/>
                </c:ext>
              </c:extLst>
            </c:dLbl>
            <c:dLbl>
              <c:idx val="7"/>
              <c:layout>
                <c:manualLayout>
                  <c:x val="-3.1133595218979862E-2"/>
                  <c:y val="4.16667630104583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9C0-42E0-B404-E59CF07E0049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C0-42E0-B404-E59CF07E0049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C0-42E0-B404-E59CF07E004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16'!$D$21:$K$21</c:f>
              <c:numCache>
                <c:formatCode>0.0%</c:formatCode>
                <c:ptCount val="8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9C0-42E0-B404-E59CF07E0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211856"/>
        <c:axId val="331210680"/>
      </c:lineChart>
      <c:catAx>
        <c:axId val="33121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680"/>
        <c:crosses val="autoZero"/>
        <c:auto val="1"/>
        <c:lblAlgn val="ctr"/>
        <c:lblOffset val="100"/>
        <c:noMultiLvlLbl val="0"/>
      </c:catAx>
      <c:valAx>
        <c:axId val="33121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18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843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970C93-DE02-494C-8DCC-2F8750C3F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70094"/>
              </p:ext>
            </p:extLst>
          </p:nvPr>
        </p:nvGraphicFramePr>
        <p:xfrm>
          <a:off x="602417" y="2094435"/>
          <a:ext cx="7886699" cy="3083827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677217571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9260695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3679440151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816262623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311726489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1225391003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956977249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940928444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750314514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1111903887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362448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0354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9.429.646.907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1.145.605.614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6.406.678.767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953704"/>
                  </a:ext>
                </a:extLst>
              </a:tr>
              <a:tr h="14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25.088.064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3.716.136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18.151.918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5939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28.314.513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14.635.741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0297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1.337.668.011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300.115.254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940.137.086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8397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1.337.237.706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299.684.949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939.714.820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2309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595.089.577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-18.708.051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327.030.088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2005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742.148.129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318.393.000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612.684.732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5717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5668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7040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0966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7.998.150.162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815.950.024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5.397.631.574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4088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309.789.857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172.600.838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0633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164.253.338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8882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1667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7.602.096.500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800.443.379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5.148.485.667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6929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9837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2.124.132.910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131.047.141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1.376.516.574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6635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2.012.390.275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483.413.999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1.202.462.001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11559" y="6237312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B18C2E1-8BAC-4201-A586-1E338A943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943010"/>
              </p:ext>
            </p:extLst>
          </p:nvPr>
        </p:nvGraphicFramePr>
        <p:xfrm>
          <a:off x="603600" y="1988840"/>
          <a:ext cx="7848871" cy="3916516"/>
        </p:xfrm>
        <a:graphic>
          <a:graphicData uri="http://schemas.openxmlformats.org/drawingml/2006/table">
            <a:tbl>
              <a:tblPr/>
              <a:tblGrid>
                <a:gridCol w="277019">
                  <a:extLst>
                    <a:ext uri="{9D8B030D-6E8A-4147-A177-3AD203B41FA5}">
                      <a16:colId xmlns:a16="http://schemas.microsoft.com/office/drawing/2014/main" val="4193069673"/>
                    </a:ext>
                  </a:extLst>
                </a:gridCol>
                <a:gridCol w="265477">
                  <a:extLst>
                    <a:ext uri="{9D8B030D-6E8A-4147-A177-3AD203B41FA5}">
                      <a16:colId xmlns:a16="http://schemas.microsoft.com/office/drawing/2014/main" val="3924289047"/>
                    </a:ext>
                  </a:extLst>
                </a:gridCol>
                <a:gridCol w="268363">
                  <a:extLst>
                    <a:ext uri="{9D8B030D-6E8A-4147-A177-3AD203B41FA5}">
                      <a16:colId xmlns:a16="http://schemas.microsoft.com/office/drawing/2014/main" val="696367613"/>
                    </a:ext>
                  </a:extLst>
                </a:gridCol>
                <a:gridCol w="2830789">
                  <a:extLst>
                    <a:ext uri="{9D8B030D-6E8A-4147-A177-3AD203B41FA5}">
                      <a16:colId xmlns:a16="http://schemas.microsoft.com/office/drawing/2014/main" val="2834711992"/>
                    </a:ext>
                  </a:extLst>
                </a:gridCol>
                <a:gridCol w="753145">
                  <a:extLst>
                    <a:ext uri="{9D8B030D-6E8A-4147-A177-3AD203B41FA5}">
                      <a16:colId xmlns:a16="http://schemas.microsoft.com/office/drawing/2014/main" val="249027661"/>
                    </a:ext>
                  </a:extLst>
                </a:gridCol>
                <a:gridCol w="727174">
                  <a:extLst>
                    <a:ext uri="{9D8B030D-6E8A-4147-A177-3AD203B41FA5}">
                      <a16:colId xmlns:a16="http://schemas.microsoft.com/office/drawing/2014/main" val="3772551496"/>
                    </a:ext>
                  </a:extLst>
                </a:gridCol>
                <a:gridCol w="727174">
                  <a:extLst>
                    <a:ext uri="{9D8B030D-6E8A-4147-A177-3AD203B41FA5}">
                      <a16:colId xmlns:a16="http://schemas.microsoft.com/office/drawing/2014/main" val="144978292"/>
                    </a:ext>
                  </a:extLst>
                </a:gridCol>
                <a:gridCol w="727174">
                  <a:extLst>
                    <a:ext uri="{9D8B030D-6E8A-4147-A177-3AD203B41FA5}">
                      <a16:colId xmlns:a16="http://schemas.microsoft.com/office/drawing/2014/main" val="2850403346"/>
                    </a:ext>
                  </a:extLst>
                </a:gridCol>
                <a:gridCol w="580009">
                  <a:extLst>
                    <a:ext uri="{9D8B030D-6E8A-4147-A177-3AD203B41FA5}">
                      <a16:colId xmlns:a16="http://schemas.microsoft.com/office/drawing/2014/main" val="1845664763"/>
                    </a:ext>
                  </a:extLst>
                </a:gridCol>
                <a:gridCol w="692547">
                  <a:extLst>
                    <a:ext uri="{9D8B030D-6E8A-4147-A177-3AD203B41FA5}">
                      <a16:colId xmlns:a16="http://schemas.microsoft.com/office/drawing/2014/main" val="1666920512"/>
                    </a:ext>
                  </a:extLst>
                </a:gridCol>
              </a:tblGrid>
              <a:tr h="139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64783"/>
                  </a:ext>
                </a:extLst>
              </a:tr>
              <a:tr h="427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19388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3.351.934.673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185.982.239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2.456.209.010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44849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81192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76.545.069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49069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72489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76.545.069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33430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78246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221513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67268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36630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16877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885004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18.415.266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18.415.266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18.404.720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25633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39476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10.241.583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10.241.583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10.231.833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82021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925336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55984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31653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1447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90839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10.485.954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67894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10.485.954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444296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714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57749"/>
                  </a:ext>
                </a:extLst>
              </a:tr>
              <a:tr h="13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5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825EA4-F725-4B5B-AFD1-11E0F3F6C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63256"/>
              </p:ext>
            </p:extLst>
          </p:nvPr>
        </p:nvGraphicFramePr>
        <p:xfrm>
          <a:off x="628649" y="2599106"/>
          <a:ext cx="7886701" cy="2901709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1314454530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1378562301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2249824551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3090808826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058592993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266022357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971831960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462845021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431070045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2631332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535934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87390"/>
                  </a:ext>
                </a:extLst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2.124.132.910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131.047.141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1.376.516.574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6313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2.124.132.910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131.047.141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1.376.516.574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4139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2.124.132.910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131.047.141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1.376.516.574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2685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27.148.846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1.869.337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032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41.132.991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3.087.071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29.597.166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25115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50.149.833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3.526.933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34.103.213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53389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33.091.156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3.375.346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23.942.925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55326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89.769.615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7.288.900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64.897.226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5312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55.067.966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5.246.981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39.467.211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5248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100.906.640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7.588.713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73.992.344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7839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27.820.836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2.399.712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0396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104.770.629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8.407.783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74.725.896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0076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144.887.337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11.390.150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102.781.725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8322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66.647.452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47.580.222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2442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67.703.492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4.577.379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49.468.879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1401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47.851.722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33.117.112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1699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57.921.166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39.261.378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0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2" y="1573419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89637"/>
            <a:ext cx="8040067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BCDA0C-502F-4013-9ABF-EC794AC66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69257"/>
              </p:ext>
            </p:extLst>
          </p:nvPr>
        </p:nvGraphicFramePr>
        <p:xfrm>
          <a:off x="506952" y="2636912"/>
          <a:ext cx="8050951" cy="2663677"/>
        </p:xfrm>
        <a:graphic>
          <a:graphicData uri="http://schemas.openxmlformats.org/drawingml/2006/table">
            <a:tbl>
              <a:tblPr/>
              <a:tblGrid>
                <a:gridCol w="715640">
                  <a:extLst>
                    <a:ext uri="{9D8B030D-6E8A-4147-A177-3AD203B41FA5}">
                      <a16:colId xmlns:a16="http://schemas.microsoft.com/office/drawing/2014/main" val="2528991127"/>
                    </a:ext>
                  </a:extLst>
                </a:gridCol>
                <a:gridCol w="247722">
                  <a:extLst>
                    <a:ext uri="{9D8B030D-6E8A-4147-A177-3AD203B41FA5}">
                      <a16:colId xmlns:a16="http://schemas.microsoft.com/office/drawing/2014/main" val="3287977467"/>
                    </a:ext>
                  </a:extLst>
                </a:gridCol>
                <a:gridCol w="255980">
                  <a:extLst>
                    <a:ext uri="{9D8B030D-6E8A-4147-A177-3AD203B41FA5}">
                      <a16:colId xmlns:a16="http://schemas.microsoft.com/office/drawing/2014/main" val="2340046089"/>
                    </a:ext>
                  </a:extLst>
                </a:gridCol>
                <a:gridCol w="2686401">
                  <a:extLst>
                    <a:ext uri="{9D8B030D-6E8A-4147-A177-3AD203B41FA5}">
                      <a16:colId xmlns:a16="http://schemas.microsoft.com/office/drawing/2014/main" val="592632201"/>
                    </a:ext>
                  </a:extLst>
                </a:gridCol>
                <a:gridCol w="718392">
                  <a:extLst>
                    <a:ext uri="{9D8B030D-6E8A-4147-A177-3AD203B41FA5}">
                      <a16:colId xmlns:a16="http://schemas.microsoft.com/office/drawing/2014/main" val="122707211"/>
                    </a:ext>
                  </a:extLst>
                </a:gridCol>
                <a:gridCol w="718392">
                  <a:extLst>
                    <a:ext uri="{9D8B030D-6E8A-4147-A177-3AD203B41FA5}">
                      <a16:colId xmlns:a16="http://schemas.microsoft.com/office/drawing/2014/main" val="2446043590"/>
                    </a:ext>
                  </a:extLst>
                </a:gridCol>
                <a:gridCol w="693621">
                  <a:extLst>
                    <a:ext uri="{9D8B030D-6E8A-4147-A177-3AD203B41FA5}">
                      <a16:colId xmlns:a16="http://schemas.microsoft.com/office/drawing/2014/main" val="2447472376"/>
                    </a:ext>
                  </a:extLst>
                </a:gridCol>
                <a:gridCol w="693621">
                  <a:extLst>
                    <a:ext uri="{9D8B030D-6E8A-4147-A177-3AD203B41FA5}">
                      <a16:colId xmlns:a16="http://schemas.microsoft.com/office/drawing/2014/main" val="3859587330"/>
                    </a:ext>
                  </a:extLst>
                </a:gridCol>
                <a:gridCol w="660591">
                  <a:extLst>
                    <a:ext uri="{9D8B030D-6E8A-4147-A177-3AD203B41FA5}">
                      <a16:colId xmlns:a16="http://schemas.microsoft.com/office/drawing/2014/main" val="1604449691"/>
                    </a:ext>
                  </a:extLst>
                </a:gridCol>
                <a:gridCol w="660591">
                  <a:extLst>
                    <a:ext uri="{9D8B030D-6E8A-4147-A177-3AD203B41FA5}">
                      <a16:colId xmlns:a16="http://schemas.microsoft.com/office/drawing/2014/main" val="3266324731"/>
                    </a:ext>
                  </a:extLst>
                </a:gridCol>
              </a:tblGrid>
              <a:tr h="132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373230"/>
                  </a:ext>
                </a:extLst>
              </a:tr>
              <a:tr h="4066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67964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21.182.691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13.954.685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46594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31.210.432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1.874.966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21.583.189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67739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107.992.465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7.141.700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79.232.792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58240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58.390.434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4.258.849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40.704.323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09426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34.033.262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2.664.375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23.209.348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420872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53.124.138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37.467.240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765606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643492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20.621.863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14.147.148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359338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77.997.054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5.341.035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55.513.853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6936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63.486.138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2.907.736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47.280.727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46168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139.261.977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9.725.683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96.695.921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67235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86.931.171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5.236.341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62.720.119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85264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139.436.290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8.773.872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100.394.834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22159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141.213.031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8.593.305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100.222.595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296608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187.525.349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-6.168.415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818404"/>
                  </a:ext>
                </a:extLst>
              </a:tr>
              <a:tr h="132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37.011.403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25.922.273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4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1E151B-7DF6-46A7-A420-51829D53C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95505"/>
              </p:ext>
            </p:extLst>
          </p:nvPr>
        </p:nvGraphicFramePr>
        <p:xfrm>
          <a:off x="641348" y="2296673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85642981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2860668383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2407139433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3830423167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137307157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563095702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549792275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226692032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297610515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61673893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411364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8966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2.012.390.275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483.413.999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1.202.461.998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125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2.012.390.275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483.413.999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1.202.461.998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4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2.012.390.275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483.413.999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1.202.461.998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433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20.182.380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12.721.962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4598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26.591.849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17.908.453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17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59.317.757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33.402.252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490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25.493.523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16.545.143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845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62.369.519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43.608.107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007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22.751.374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28.526.749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579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80.443.441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174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35.845.086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559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71.444.229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26.899.592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50.409.447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50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75.332.911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50.358.169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3667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27.320.832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507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82.075.236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53.947.122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8575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51.194.299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36.583.704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699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41.332.847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32.053.273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487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33.331.549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4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0050" y="1772815"/>
            <a:ext cx="7790804" cy="2795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780094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BF8593-DF54-4BB7-A3A6-C580A6FC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563953"/>
              </p:ext>
            </p:extLst>
          </p:nvPr>
        </p:nvGraphicFramePr>
        <p:xfrm>
          <a:off x="539552" y="2220281"/>
          <a:ext cx="7861301" cy="3857625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3161622856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871273263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3140293215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920433837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3439267860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3053422792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2305029214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2991914702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494958720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41216102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23372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180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41.525.793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21.672.490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1011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94.537.311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62.996.826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57.189.372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916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22.380.600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38.936.103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945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34.369.957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15.182.608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22.852.249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71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52.232.590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39.140.467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486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39.192.409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59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24.140.235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7731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64.176.902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34.740.432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38.188.558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0737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74.627.467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7.268.519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46.009.090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6424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36.883.688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231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115.514.823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60.954.190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67.674.085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60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150.918.429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99.848.410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104.410.679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8428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89.792.921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33.077.078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546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246.082.758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-339.811.933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51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832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568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9.833.089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7.604.766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648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43.443.503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16.714.106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9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88A7FD-0952-4909-BF46-92466D0AF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52665"/>
              </p:ext>
            </p:extLst>
          </p:nvPr>
        </p:nvGraphicFramePr>
        <p:xfrm>
          <a:off x="500351" y="2358435"/>
          <a:ext cx="8064898" cy="3566853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442928228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665874018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3444046203"/>
                    </a:ext>
                  </a:extLst>
                </a:gridCol>
                <a:gridCol w="3451819">
                  <a:extLst>
                    <a:ext uri="{9D8B030D-6E8A-4147-A177-3AD203B41FA5}">
                      <a16:colId xmlns:a16="http://schemas.microsoft.com/office/drawing/2014/main" val="2595472503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2850504958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516458999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1184666039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3058288953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3750194414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3812528965"/>
                    </a:ext>
                  </a:extLst>
                </a:gridCol>
              </a:tblGrid>
              <a:tr h="129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591421"/>
                  </a:ext>
                </a:extLst>
              </a:tr>
              <a:tr h="395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203878"/>
                  </a:ext>
                </a:extLst>
              </a:tr>
              <a:tr h="169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3.351.934.673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185.982.239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2.456.209.005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79950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3.351.934.673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185.982.239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2.456.209.005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004856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3.351.934.673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185.982.239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2.456.209.005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3065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50.426.948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34.454.687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4764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63.259.377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46.470.313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93751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103.192.038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6.145.816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75.160.148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62763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29.290.597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23.695.494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48017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41.388.176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1.630.270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30.447.117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169574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18.155.333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12.862.190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29836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47.267.292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40.856.183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71592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48.086.793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2.882.276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20666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25.601.152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1.243.957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23.938.167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57429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77.063.891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4.090.656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54.604.374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50776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18.319.335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1.059.789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13.054.145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44480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17.890.812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1.209.244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12.968.876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13311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96.412.989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9.311.624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64.989.506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58091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30.171.918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21.505.520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080677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23.656.946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1.732.549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16.891.803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653543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24.882.248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1.003.702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17.962.312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87908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19.488.368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916.520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14.819.061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0843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91.121.973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5.296.761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63.348.193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05321"/>
                  </a:ext>
                </a:extLst>
              </a:tr>
              <a:tr h="12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1.321.644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16.888.501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866832"/>
                  </a:ext>
                </a:extLst>
              </a:tr>
              <a:tr h="161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14.789.838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696.039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9.138.147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3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BE170B-9D8E-4002-A3FC-FCEB71D9E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35043"/>
              </p:ext>
            </p:extLst>
          </p:nvPr>
        </p:nvGraphicFramePr>
        <p:xfrm>
          <a:off x="500352" y="2348880"/>
          <a:ext cx="8053983" cy="3439483"/>
        </p:xfrm>
        <a:graphic>
          <a:graphicData uri="http://schemas.openxmlformats.org/drawingml/2006/table">
            <a:tbl>
              <a:tblPr/>
              <a:tblGrid>
                <a:gridCol w="255344">
                  <a:extLst>
                    <a:ext uri="{9D8B030D-6E8A-4147-A177-3AD203B41FA5}">
                      <a16:colId xmlns:a16="http://schemas.microsoft.com/office/drawing/2014/main" val="1241579516"/>
                    </a:ext>
                  </a:extLst>
                </a:gridCol>
                <a:gridCol w="244705">
                  <a:extLst>
                    <a:ext uri="{9D8B030D-6E8A-4147-A177-3AD203B41FA5}">
                      <a16:colId xmlns:a16="http://schemas.microsoft.com/office/drawing/2014/main" val="3726322921"/>
                    </a:ext>
                  </a:extLst>
                </a:gridCol>
                <a:gridCol w="247365">
                  <a:extLst>
                    <a:ext uri="{9D8B030D-6E8A-4147-A177-3AD203B41FA5}">
                      <a16:colId xmlns:a16="http://schemas.microsoft.com/office/drawing/2014/main" val="297852860"/>
                    </a:ext>
                  </a:extLst>
                </a:gridCol>
                <a:gridCol w="3447147">
                  <a:extLst>
                    <a:ext uri="{9D8B030D-6E8A-4147-A177-3AD203B41FA5}">
                      <a16:colId xmlns:a16="http://schemas.microsoft.com/office/drawing/2014/main" val="2083137931"/>
                    </a:ext>
                  </a:extLst>
                </a:gridCol>
                <a:gridCol w="694217">
                  <a:extLst>
                    <a:ext uri="{9D8B030D-6E8A-4147-A177-3AD203B41FA5}">
                      <a16:colId xmlns:a16="http://schemas.microsoft.com/office/drawing/2014/main" val="662455626"/>
                    </a:ext>
                  </a:extLst>
                </a:gridCol>
                <a:gridCol w="694217">
                  <a:extLst>
                    <a:ext uri="{9D8B030D-6E8A-4147-A177-3AD203B41FA5}">
                      <a16:colId xmlns:a16="http://schemas.microsoft.com/office/drawing/2014/main" val="978487238"/>
                    </a:ext>
                  </a:extLst>
                </a:gridCol>
                <a:gridCol w="662299">
                  <a:extLst>
                    <a:ext uri="{9D8B030D-6E8A-4147-A177-3AD203B41FA5}">
                      <a16:colId xmlns:a16="http://schemas.microsoft.com/office/drawing/2014/main" val="3101671224"/>
                    </a:ext>
                  </a:extLst>
                </a:gridCol>
                <a:gridCol w="670279">
                  <a:extLst>
                    <a:ext uri="{9D8B030D-6E8A-4147-A177-3AD203B41FA5}">
                      <a16:colId xmlns:a16="http://schemas.microsoft.com/office/drawing/2014/main" val="2859928519"/>
                    </a:ext>
                  </a:extLst>
                </a:gridCol>
                <a:gridCol w="553246">
                  <a:extLst>
                    <a:ext uri="{9D8B030D-6E8A-4147-A177-3AD203B41FA5}">
                      <a16:colId xmlns:a16="http://schemas.microsoft.com/office/drawing/2014/main" val="3295493692"/>
                    </a:ext>
                  </a:extLst>
                </a:gridCol>
                <a:gridCol w="585164">
                  <a:extLst>
                    <a:ext uri="{9D8B030D-6E8A-4147-A177-3AD203B41FA5}">
                      <a16:colId xmlns:a16="http://schemas.microsoft.com/office/drawing/2014/main" val="2763261601"/>
                    </a:ext>
                  </a:extLst>
                </a:gridCol>
              </a:tblGrid>
              <a:tr h="125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6323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40856"/>
                  </a:ext>
                </a:extLst>
              </a:tr>
              <a:tr h="156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42.830.461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32.254.135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41306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94.376.842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5.241.576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68.461.306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9101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29.271.758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23.045.213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42498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6.370.330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5.339.096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6103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65.445.699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54.929.344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8214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16.915.003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625.205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15.257.140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7477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145.316.675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8.010.213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100.749.763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5740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10.903.079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1683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78.517.324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4.302.118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57.404.967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9516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87.434.255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5.580.664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68.553.402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67828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16.780.078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14.630.993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0589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17.646.396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700.593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45366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19.403.089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776.121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16.301.799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3076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11.118.841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62830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15.099.604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08789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9.098.468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57791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9.190.171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5550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115.713.505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7.737.556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99.241.369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38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73.678.186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3.701.993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53.635.267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0503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58.353.543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46.289.002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3204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98.401.697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5.659.711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69.147.279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5785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42.067.478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1.725.070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31.049.329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63408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56.969.660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2.131.706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40.363.862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97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73A9A6-1FCC-40B7-AF01-28CBE8DE7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096945"/>
              </p:ext>
            </p:extLst>
          </p:nvPr>
        </p:nvGraphicFramePr>
        <p:xfrm>
          <a:off x="500351" y="2353248"/>
          <a:ext cx="8064897" cy="3243880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3544630398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1302286847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1102107329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3144605916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2329144150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1813012720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2414230335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11973871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1345412618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3598344911"/>
                    </a:ext>
                  </a:extLst>
                </a:gridCol>
              </a:tblGrid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7249"/>
                  </a:ext>
                </a:extLst>
              </a:tr>
              <a:tr h="234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41017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100.597.184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8.138.532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69.137.469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9034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36.619.966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1.182.121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24.687.099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91626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52.484.105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2.035.003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31.950.511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0797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37.629.449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280.272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22.423.893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1079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13.636.446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7743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99.383.722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13.235.405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74.637.258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4668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62.156.310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3.491.967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54.861.804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8280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67.904.145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24.625.236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47.534.959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41638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116.926.625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2.101.151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78.584.183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8215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35.544.238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1.932.151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23.398.165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047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8.612.749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2481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29.261.085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6118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64.489.314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3968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39.943.899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27.011.131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5473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100.545.937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7.014.690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73.751.885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872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67.399.399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4.859.402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50.791.861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9123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771.116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12.683.666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4982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14.073.777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2633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155.707.833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1.208.022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104.056.490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2500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82.502.661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61.140.195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93553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57.370.149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2.485.618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45.361.414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06859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1.152.842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19.145.210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19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4901" y="1626388"/>
            <a:ext cx="7787722" cy="230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3941" y="867081"/>
            <a:ext cx="78586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C386D3-0551-4A28-94D6-BB7967FFD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00753"/>
              </p:ext>
            </p:extLst>
          </p:nvPr>
        </p:nvGraphicFramePr>
        <p:xfrm>
          <a:off x="593941" y="2078462"/>
          <a:ext cx="7823202" cy="36576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828808161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3980500404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1537048642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503912899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4098239920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682763948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492023792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2885388014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647157321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102633678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2511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944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9.020.679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23.597.878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8060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15.731.001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605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15.715.088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662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29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4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41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6111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955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1189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392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2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0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29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147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45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170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05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358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305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145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464" y="1765042"/>
            <a:ext cx="7734302" cy="203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854752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B76A39-F8DF-4B62-B9B6-2CE221C82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37463"/>
              </p:ext>
            </p:extLst>
          </p:nvPr>
        </p:nvGraphicFramePr>
        <p:xfrm>
          <a:off x="611560" y="2254307"/>
          <a:ext cx="7734302" cy="307657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2676950240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1992997230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1464274233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4281807070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562781469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246760601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98419326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84812438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63525772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3133033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287067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260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172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74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2.835.667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042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520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266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828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933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402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0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442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387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149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351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6491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500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6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704849" y="1556792"/>
            <a:ext cx="7734301" cy="357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3016" y="823173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81B4FC7-A0D5-4C5B-AD08-7E2D7C76E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61585"/>
              </p:ext>
            </p:extLst>
          </p:nvPr>
        </p:nvGraphicFramePr>
        <p:xfrm>
          <a:off x="543016" y="1904404"/>
          <a:ext cx="7734301" cy="428625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10606378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4034455286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672080903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495084446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882340528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72319811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440370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35509271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1746516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57430991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0346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890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565.755.566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71.357.399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420.196.242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962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118.579.143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10.574.350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106.116.183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653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82.437.188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40.010.289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42.536.474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204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186.588.711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155.549.945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998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8763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076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107.704.876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744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279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533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035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361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888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164.543.100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104.778.541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370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2056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23.417.395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887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214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16.299.728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9358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17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79519" y="1483343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136" y="805691"/>
            <a:ext cx="76409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8A6486-8681-4600-9AF5-685D45CF6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6894"/>
              </p:ext>
            </p:extLst>
          </p:nvPr>
        </p:nvGraphicFramePr>
        <p:xfrm>
          <a:off x="536136" y="1887745"/>
          <a:ext cx="7640950" cy="4374765"/>
        </p:xfrm>
        <a:graphic>
          <a:graphicData uri="http://schemas.openxmlformats.org/drawingml/2006/table">
            <a:tbl>
              <a:tblPr/>
              <a:tblGrid>
                <a:gridCol w="697804">
                  <a:extLst>
                    <a:ext uri="{9D8B030D-6E8A-4147-A177-3AD203B41FA5}">
                      <a16:colId xmlns:a16="http://schemas.microsoft.com/office/drawing/2014/main" val="574796161"/>
                    </a:ext>
                  </a:extLst>
                </a:gridCol>
                <a:gridCol w="226787">
                  <a:extLst>
                    <a:ext uri="{9D8B030D-6E8A-4147-A177-3AD203B41FA5}">
                      <a16:colId xmlns:a16="http://schemas.microsoft.com/office/drawing/2014/main" val="1891197225"/>
                    </a:ext>
                  </a:extLst>
                </a:gridCol>
                <a:gridCol w="244231">
                  <a:extLst>
                    <a:ext uri="{9D8B030D-6E8A-4147-A177-3AD203B41FA5}">
                      <a16:colId xmlns:a16="http://schemas.microsoft.com/office/drawing/2014/main" val="3921810303"/>
                    </a:ext>
                  </a:extLst>
                </a:gridCol>
                <a:gridCol w="1965480">
                  <a:extLst>
                    <a:ext uri="{9D8B030D-6E8A-4147-A177-3AD203B41FA5}">
                      <a16:colId xmlns:a16="http://schemas.microsoft.com/office/drawing/2014/main" val="3485154792"/>
                    </a:ext>
                  </a:extLst>
                </a:gridCol>
                <a:gridCol w="790845">
                  <a:extLst>
                    <a:ext uri="{9D8B030D-6E8A-4147-A177-3AD203B41FA5}">
                      <a16:colId xmlns:a16="http://schemas.microsoft.com/office/drawing/2014/main" val="3660394955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40158014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2218137710"/>
                    </a:ext>
                  </a:extLst>
                </a:gridCol>
                <a:gridCol w="732693">
                  <a:extLst>
                    <a:ext uri="{9D8B030D-6E8A-4147-A177-3AD203B41FA5}">
                      <a16:colId xmlns:a16="http://schemas.microsoft.com/office/drawing/2014/main" val="2355942120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209717530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1402838885"/>
                    </a:ext>
                  </a:extLst>
                </a:gridCol>
              </a:tblGrid>
              <a:tr h="1462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06494"/>
                  </a:ext>
                </a:extLst>
              </a:tr>
              <a:tr h="290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72263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11.373.587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49760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75889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74070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6228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14768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216052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44610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51080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79077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78458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780709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11882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74559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074529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911924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85147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33356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52435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38238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755530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07107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97024"/>
                  </a:ext>
                </a:extLst>
              </a:tr>
              <a:tr h="146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536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931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640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CB1569-F3A5-4A5F-A4E4-E53FF4AF5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25669"/>
              </p:ext>
            </p:extLst>
          </p:nvPr>
        </p:nvGraphicFramePr>
        <p:xfrm>
          <a:off x="539552" y="2080660"/>
          <a:ext cx="7734301" cy="36576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667635867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4216464820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3523882367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350710985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14815381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449845943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4098442839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735957234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933730026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409942836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402464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493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8819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692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466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21247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166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644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7404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284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213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762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322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12.063.852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0597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637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841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9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0" y="1565126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9AB588-5412-4422-991F-B72D68597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76267"/>
              </p:ext>
            </p:extLst>
          </p:nvPr>
        </p:nvGraphicFramePr>
        <p:xfrm>
          <a:off x="539551" y="2058619"/>
          <a:ext cx="7734301" cy="41148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311897269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3026046594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1039611531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3066341736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93959819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647753989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634385010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141156696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915725495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51194382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633146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972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676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885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072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603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215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345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2194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766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238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2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465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079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4325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27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1983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3858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54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23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555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073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83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53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3598" y="15573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7C8FAE-46F3-4471-B60E-A548A9FB6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10480"/>
              </p:ext>
            </p:extLst>
          </p:nvPr>
        </p:nvGraphicFramePr>
        <p:xfrm>
          <a:off x="523598" y="1902057"/>
          <a:ext cx="7734301" cy="4420178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962904632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4273523106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142208789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99281103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803612511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21630157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3883569528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1655788842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73240507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956068766"/>
                    </a:ext>
                  </a:extLst>
                </a:gridCol>
              </a:tblGrid>
              <a:tr h="2599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820892"/>
                  </a:ext>
                </a:extLst>
              </a:tr>
              <a:tr h="2971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27399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618576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529658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61085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928408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531906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11939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105577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67932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299444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56844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171271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191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171123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28980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098952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670463"/>
                  </a:ext>
                </a:extLst>
              </a:tr>
              <a:tr h="29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99031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339689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388622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558344"/>
                  </a:ext>
                </a:extLst>
              </a:tr>
              <a:tr h="14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05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05219"/>
            <a:ext cx="7661470" cy="235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853936"/>
            <a:ext cx="76614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686810-F9DD-44F6-ABCB-FD671F93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63769"/>
              </p:ext>
            </p:extLst>
          </p:nvPr>
        </p:nvGraphicFramePr>
        <p:xfrm>
          <a:off x="539552" y="1912330"/>
          <a:ext cx="7644301" cy="4372689"/>
        </p:xfrm>
        <a:graphic>
          <a:graphicData uri="http://schemas.openxmlformats.org/drawingml/2006/table">
            <a:tbl>
              <a:tblPr/>
              <a:tblGrid>
                <a:gridCol w="681766">
                  <a:extLst>
                    <a:ext uri="{9D8B030D-6E8A-4147-A177-3AD203B41FA5}">
                      <a16:colId xmlns:a16="http://schemas.microsoft.com/office/drawing/2014/main" val="3654866640"/>
                    </a:ext>
                  </a:extLst>
                </a:gridCol>
                <a:gridCol w="255663">
                  <a:extLst>
                    <a:ext uri="{9D8B030D-6E8A-4147-A177-3AD203B41FA5}">
                      <a16:colId xmlns:a16="http://schemas.microsoft.com/office/drawing/2014/main" val="1053351875"/>
                    </a:ext>
                  </a:extLst>
                </a:gridCol>
                <a:gridCol w="264184">
                  <a:extLst>
                    <a:ext uri="{9D8B030D-6E8A-4147-A177-3AD203B41FA5}">
                      <a16:colId xmlns:a16="http://schemas.microsoft.com/office/drawing/2014/main" val="1075332866"/>
                    </a:ext>
                  </a:extLst>
                </a:gridCol>
                <a:gridCol w="2215740">
                  <a:extLst>
                    <a:ext uri="{9D8B030D-6E8A-4147-A177-3AD203B41FA5}">
                      <a16:colId xmlns:a16="http://schemas.microsoft.com/office/drawing/2014/main" val="3707815161"/>
                    </a:ext>
                  </a:extLst>
                </a:gridCol>
                <a:gridCol w="715854">
                  <a:extLst>
                    <a:ext uri="{9D8B030D-6E8A-4147-A177-3AD203B41FA5}">
                      <a16:colId xmlns:a16="http://schemas.microsoft.com/office/drawing/2014/main" val="815667275"/>
                    </a:ext>
                  </a:extLst>
                </a:gridCol>
                <a:gridCol w="715854">
                  <a:extLst>
                    <a:ext uri="{9D8B030D-6E8A-4147-A177-3AD203B41FA5}">
                      <a16:colId xmlns:a16="http://schemas.microsoft.com/office/drawing/2014/main" val="2780752474"/>
                    </a:ext>
                  </a:extLst>
                </a:gridCol>
                <a:gridCol w="715854">
                  <a:extLst>
                    <a:ext uri="{9D8B030D-6E8A-4147-A177-3AD203B41FA5}">
                      <a16:colId xmlns:a16="http://schemas.microsoft.com/office/drawing/2014/main" val="2461039785"/>
                    </a:ext>
                  </a:extLst>
                </a:gridCol>
                <a:gridCol w="715854">
                  <a:extLst>
                    <a:ext uri="{9D8B030D-6E8A-4147-A177-3AD203B41FA5}">
                      <a16:colId xmlns:a16="http://schemas.microsoft.com/office/drawing/2014/main" val="1143346492"/>
                    </a:ext>
                  </a:extLst>
                </a:gridCol>
                <a:gridCol w="681766">
                  <a:extLst>
                    <a:ext uri="{9D8B030D-6E8A-4147-A177-3AD203B41FA5}">
                      <a16:colId xmlns:a16="http://schemas.microsoft.com/office/drawing/2014/main" val="644205242"/>
                    </a:ext>
                  </a:extLst>
                </a:gridCol>
                <a:gridCol w="681766">
                  <a:extLst>
                    <a:ext uri="{9D8B030D-6E8A-4147-A177-3AD203B41FA5}">
                      <a16:colId xmlns:a16="http://schemas.microsoft.com/office/drawing/2014/main" val="1800418144"/>
                    </a:ext>
                  </a:extLst>
                </a:gridCol>
              </a:tblGrid>
              <a:tr h="1404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41151"/>
                  </a:ext>
                </a:extLst>
              </a:tr>
              <a:tr h="4302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24603"/>
                  </a:ext>
                </a:extLst>
              </a:tr>
              <a:tr h="149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315.695.466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121.123.098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139.149.010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27375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17.429.733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1.373.309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11.237.450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1619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74.775.355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50.029.011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25.205.116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53620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42327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00348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49785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43.441.882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4.785.845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09889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8.718.604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722997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8.718.604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654583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3.832.077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12722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53889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2048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68685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92201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60513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14430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37304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982462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940018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2868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08492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28051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521673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50021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2673"/>
                  </a:ext>
                </a:extLst>
              </a:tr>
              <a:tr h="140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83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84784"/>
            <a:ext cx="7945754" cy="376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1300" y="789038"/>
            <a:ext cx="79811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5D4FF1-7037-4826-8B3C-DBAC0F539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18364"/>
              </p:ext>
            </p:extLst>
          </p:nvPr>
        </p:nvGraphicFramePr>
        <p:xfrm>
          <a:off x="551300" y="1861254"/>
          <a:ext cx="7966289" cy="4250511"/>
        </p:xfrm>
        <a:graphic>
          <a:graphicData uri="http://schemas.openxmlformats.org/drawingml/2006/table">
            <a:tbl>
              <a:tblPr/>
              <a:tblGrid>
                <a:gridCol w="710483">
                  <a:extLst>
                    <a:ext uri="{9D8B030D-6E8A-4147-A177-3AD203B41FA5}">
                      <a16:colId xmlns:a16="http://schemas.microsoft.com/office/drawing/2014/main" val="3534413383"/>
                    </a:ext>
                  </a:extLst>
                </a:gridCol>
                <a:gridCol w="266432">
                  <a:extLst>
                    <a:ext uri="{9D8B030D-6E8A-4147-A177-3AD203B41FA5}">
                      <a16:colId xmlns:a16="http://schemas.microsoft.com/office/drawing/2014/main" val="529667769"/>
                    </a:ext>
                  </a:extLst>
                </a:gridCol>
                <a:gridCol w="275311">
                  <a:extLst>
                    <a:ext uri="{9D8B030D-6E8A-4147-A177-3AD203B41FA5}">
                      <a16:colId xmlns:a16="http://schemas.microsoft.com/office/drawing/2014/main" val="3056322347"/>
                    </a:ext>
                  </a:extLst>
                </a:gridCol>
                <a:gridCol w="2309069">
                  <a:extLst>
                    <a:ext uri="{9D8B030D-6E8A-4147-A177-3AD203B41FA5}">
                      <a16:colId xmlns:a16="http://schemas.microsoft.com/office/drawing/2014/main" val="757684290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055915758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4031424649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056314581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554383769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3044114810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3483394749"/>
                    </a:ext>
                  </a:extLst>
                </a:gridCol>
              </a:tblGrid>
              <a:tr h="151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25909"/>
                  </a:ext>
                </a:extLst>
              </a:tr>
              <a:tr h="455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922373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01067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341799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24221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68053"/>
                  </a:ext>
                </a:extLst>
              </a:tr>
              <a:tr h="303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7520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676836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604156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869701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659749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84383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00867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006269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21153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23.242.211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3.132.489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01018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14914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23477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2.884.806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821829"/>
                  </a:ext>
                </a:extLst>
              </a:tr>
              <a:tr h="303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51679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4.379.541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212590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624475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4.378.553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72838"/>
                  </a:ext>
                </a:extLst>
              </a:tr>
              <a:tr h="151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1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736" y="1661403"/>
            <a:ext cx="7886702" cy="251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877320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1246C2-B606-434D-93A7-52BCAF8C6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99629"/>
              </p:ext>
            </p:extLst>
          </p:nvPr>
        </p:nvGraphicFramePr>
        <p:xfrm>
          <a:off x="541873" y="2091983"/>
          <a:ext cx="7886702" cy="3797774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82226179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932080070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10946226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57461079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82518908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343774466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707298179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413977997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52149661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4079124635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24354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8799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79.638.954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8058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79.585.096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96516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1.458.304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7442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8162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8984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5475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9925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9652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1635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0680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529230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4213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123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60704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2071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2192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8027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10943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1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22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22" y="863556"/>
            <a:ext cx="798012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D1EF1E-EC0B-420D-BB11-36CA5AF12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09820"/>
              </p:ext>
            </p:extLst>
          </p:nvPr>
        </p:nvGraphicFramePr>
        <p:xfrm>
          <a:off x="535022" y="2000486"/>
          <a:ext cx="7975593" cy="4305171"/>
        </p:xfrm>
        <a:graphic>
          <a:graphicData uri="http://schemas.openxmlformats.org/drawingml/2006/table">
            <a:tbl>
              <a:tblPr/>
              <a:tblGrid>
                <a:gridCol w="700895">
                  <a:extLst>
                    <a:ext uri="{9D8B030D-6E8A-4147-A177-3AD203B41FA5}">
                      <a16:colId xmlns:a16="http://schemas.microsoft.com/office/drawing/2014/main" val="2473353996"/>
                    </a:ext>
                  </a:extLst>
                </a:gridCol>
                <a:gridCol w="262834">
                  <a:extLst>
                    <a:ext uri="{9D8B030D-6E8A-4147-A177-3AD203B41FA5}">
                      <a16:colId xmlns:a16="http://schemas.microsoft.com/office/drawing/2014/main" val="1516459453"/>
                    </a:ext>
                  </a:extLst>
                </a:gridCol>
                <a:gridCol w="271596">
                  <a:extLst>
                    <a:ext uri="{9D8B030D-6E8A-4147-A177-3AD203B41FA5}">
                      <a16:colId xmlns:a16="http://schemas.microsoft.com/office/drawing/2014/main" val="2300297797"/>
                    </a:ext>
                  </a:extLst>
                </a:gridCol>
                <a:gridCol w="2347996">
                  <a:extLst>
                    <a:ext uri="{9D8B030D-6E8A-4147-A177-3AD203B41FA5}">
                      <a16:colId xmlns:a16="http://schemas.microsoft.com/office/drawing/2014/main" val="3321233921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388644779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23373306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954549893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3466196522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625095454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3539918436"/>
                    </a:ext>
                  </a:extLst>
                </a:gridCol>
              </a:tblGrid>
              <a:tr h="147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42959"/>
                  </a:ext>
                </a:extLst>
              </a:tr>
              <a:tr h="4526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932013"/>
                  </a:ext>
                </a:extLst>
              </a:tr>
              <a:tr h="15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757.515.102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279.963.814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45858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27.560.090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-30.746.488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502430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2518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116778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994710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19.381.846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-714.571.139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57612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19.381.846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-714.571.139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333124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23129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69215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414414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689.460.666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689.460.666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278.962.389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84531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689.460.666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689.460.666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278.962.389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685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68562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43.273.884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43.273.884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41117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88640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5.860.492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5.860.492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2.130.658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31726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27.904.604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27.904.604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17.210.957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097531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50.437.361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50.437.361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29.206.645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81720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105.969.166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105.969.166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206239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95223"/>
                  </a:ext>
                </a:extLst>
              </a:tr>
              <a:tr h="29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3.958.896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3.958.896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757.272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11580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24.607.017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5129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7.120.871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2275"/>
                  </a:ext>
                </a:extLst>
              </a:tr>
              <a:tr h="147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7.660.499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7.660.499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3.024.543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6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59" y="1581976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764704"/>
            <a:ext cx="7975799" cy="593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2A82B8-2592-44C7-ACFE-6EFFB8EF9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566627"/>
              </p:ext>
            </p:extLst>
          </p:nvPr>
        </p:nvGraphicFramePr>
        <p:xfrm>
          <a:off x="542725" y="1988840"/>
          <a:ext cx="7969451" cy="3591595"/>
        </p:xfrm>
        <a:graphic>
          <a:graphicData uri="http://schemas.openxmlformats.org/drawingml/2006/table">
            <a:tbl>
              <a:tblPr/>
              <a:tblGrid>
                <a:gridCol w="700355">
                  <a:extLst>
                    <a:ext uri="{9D8B030D-6E8A-4147-A177-3AD203B41FA5}">
                      <a16:colId xmlns:a16="http://schemas.microsoft.com/office/drawing/2014/main" val="3401081986"/>
                    </a:ext>
                  </a:extLst>
                </a:gridCol>
                <a:gridCol w="262632">
                  <a:extLst>
                    <a:ext uri="{9D8B030D-6E8A-4147-A177-3AD203B41FA5}">
                      <a16:colId xmlns:a16="http://schemas.microsoft.com/office/drawing/2014/main" val="237903794"/>
                    </a:ext>
                  </a:extLst>
                </a:gridCol>
                <a:gridCol w="271387">
                  <a:extLst>
                    <a:ext uri="{9D8B030D-6E8A-4147-A177-3AD203B41FA5}">
                      <a16:colId xmlns:a16="http://schemas.microsoft.com/office/drawing/2014/main" val="1579585515"/>
                    </a:ext>
                  </a:extLst>
                </a:gridCol>
                <a:gridCol w="2346187">
                  <a:extLst>
                    <a:ext uri="{9D8B030D-6E8A-4147-A177-3AD203B41FA5}">
                      <a16:colId xmlns:a16="http://schemas.microsoft.com/office/drawing/2014/main" val="1811946573"/>
                    </a:ext>
                  </a:extLst>
                </a:gridCol>
                <a:gridCol w="700355">
                  <a:extLst>
                    <a:ext uri="{9D8B030D-6E8A-4147-A177-3AD203B41FA5}">
                      <a16:colId xmlns:a16="http://schemas.microsoft.com/office/drawing/2014/main" val="1560974435"/>
                    </a:ext>
                  </a:extLst>
                </a:gridCol>
                <a:gridCol w="700355">
                  <a:extLst>
                    <a:ext uri="{9D8B030D-6E8A-4147-A177-3AD203B41FA5}">
                      <a16:colId xmlns:a16="http://schemas.microsoft.com/office/drawing/2014/main" val="543373737"/>
                    </a:ext>
                  </a:extLst>
                </a:gridCol>
                <a:gridCol w="793735">
                  <a:extLst>
                    <a:ext uri="{9D8B030D-6E8A-4147-A177-3AD203B41FA5}">
                      <a16:colId xmlns:a16="http://schemas.microsoft.com/office/drawing/2014/main" val="3141846938"/>
                    </a:ext>
                  </a:extLst>
                </a:gridCol>
                <a:gridCol w="793735">
                  <a:extLst>
                    <a:ext uri="{9D8B030D-6E8A-4147-A177-3AD203B41FA5}">
                      <a16:colId xmlns:a16="http://schemas.microsoft.com/office/drawing/2014/main" val="3718049348"/>
                    </a:ext>
                  </a:extLst>
                </a:gridCol>
                <a:gridCol w="700355">
                  <a:extLst>
                    <a:ext uri="{9D8B030D-6E8A-4147-A177-3AD203B41FA5}">
                      <a16:colId xmlns:a16="http://schemas.microsoft.com/office/drawing/2014/main" val="2835882503"/>
                    </a:ext>
                  </a:extLst>
                </a:gridCol>
                <a:gridCol w="700355">
                  <a:extLst>
                    <a:ext uri="{9D8B030D-6E8A-4147-A177-3AD203B41FA5}">
                      <a16:colId xmlns:a16="http://schemas.microsoft.com/office/drawing/2014/main" val="2073389882"/>
                    </a:ext>
                  </a:extLst>
                </a:gridCol>
              </a:tblGrid>
              <a:tr h="148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727269"/>
                  </a:ext>
                </a:extLst>
              </a:tr>
              <a:tr h="296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4433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22.862.807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167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38865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57877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38.963.352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38.963.352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9.472.546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4793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40.345.975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40.345.975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12.669.039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4682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7.035.631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7.035.631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2.074.962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4243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4.865.353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4.865.353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89197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293.464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847401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1032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2.549.473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2.549.473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4470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2.323.230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3754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18.379.425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18.379.425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3.213.858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679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18.044.404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18.044.404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1.861.351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1083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1.466.302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73066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38.520.729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38.520.729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11.387.330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5660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12.562.244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12.562.244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2.855.015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3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41.990.441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41.990.441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22.587.412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8348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3824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4575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0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3066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829928"/>
            <a:ext cx="79757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0DF57D-0262-48D7-910E-194F26B5B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23527"/>
              </p:ext>
            </p:extLst>
          </p:nvPr>
        </p:nvGraphicFramePr>
        <p:xfrm>
          <a:off x="539550" y="2037912"/>
          <a:ext cx="7975799" cy="3958160"/>
        </p:xfrm>
        <a:graphic>
          <a:graphicData uri="http://schemas.openxmlformats.org/drawingml/2006/table">
            <a:tbl>
              <a:tblPr/>
              <a:tblGrid>
                <a:gridCol w="717732">
                  <a:extLst>
                    <a:ext uri="{9D8B030D-6E8A-4147-A177-3AD203B41FA5}">
                      <a16:colId xmlns:a16="http://schemas.microsoft.com/office/drawing/2014/main" val="2616175338"/>
                    </a:ext>
                  </a:extLst>
                </a:gridCol>
                <a:gridCol w="269150">
                  <a:extLst>
                    <a:ext uri="{9D8B030D-6E8A-4147-A177-3AD203B41FA5}">
                      <a16:colId xmlns:a16="http://schemas.microsoft.com/office/drawing/2014/main" val="2204427257"/>
                    </a:ext>
                  </a:extLst>
                </a:gridCol>
                <a:gridCol w="278121">
                  <a:extLst>
                    <a:ext uri="{9D8B030D-6E8A-4147-A177-3AD203B41FA5}">
                      <a16:colId xmlns:a16="http://schemas.microsoft.com/office/drawing/2014/main" val="490522483"/>
                    </a:ext>
                  </a:extLst>
                </a:gridCol>
                <a:gridCol w="2213008">
                  <a:extLst>
                    <a:ext uri="{9D8B030D-6E8A-4147-A177-3AD203B41FA5}">
                      <a16:colId xmlns:a16="http://schemas.microsoft.com/office/drawing/2014/main" val="2748825780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968884304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2530699454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3625371413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3055865527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081292554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1567509179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633502"/>
                  </a:ext>
                </a:extLst>
              </a:tr>
              <a:tr h="465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86531"/>
                  </a:ext>
                </a:extLst>
              </a:tr>
              <a:tr h="16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16.037.711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1.181.801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10.370.947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48579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11.858.290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557.233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7.639.499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000502"/>
                  </a:ext>
                </a:extLst>
              </a:tr>
              <a:tr h="16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1.543.142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72837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42314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16326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84793"/>
                  </a:ext>
                </a:extLst>
              </a:tr>
              <a:tr h="282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9725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7629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75756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0798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772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6776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1856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4707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5577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102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1085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2961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9032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9394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956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57070"/>
              </p:ext>
            </p:extLst>
          </p:nvPr>
        </p:nvGraphicFramePr>
        <p:xfrm>
          <a:off x="539552" y="2420888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345348"/>
              </p:ext>
            </p:extLst>
          </p:nvPr>
        </p:nvGraphicFramePr>
        <p:xfrm>
          <a:off x="605872" y="2143385"/>
          <a:ext cx="7632848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BBF6A1-ED40-4C1A-8BAB-3982EA842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22594"/>
              </p:ext>
            </p:extLst>
          </p:nvPr>
        </p:nvGraphicFramePr>
        <p:xfrm>
          <a:off x="539550" y="2099311"/>
          <a:ext cx="7920880" cy="2615348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1598991042"/>
                    </a:ext>
                  </a:extLst>
                </a:gridCol>
                <a:gridCol w="2426588">
                  <a:extLst>
                    <a:ext uri="{9D8B030D-6E8A-4147-A177-3AD203B41FA5}">
                      <a16:colId xmlns:a16="http://schemas.microsoft.com/office/drawing/2014/main" val="395098932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3731890191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37558328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3291908617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1261773257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1052937917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749328669"/>
                    </a:ext>
                  </a:extLst>
                </a:gridCol>
              </a:tblGrid>
              <a:tr h="151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19727"/>
                  </a:ext>
                </a:extLst>
              </a:tr>
              <a:tr h="462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356842"/>
                  </a:ext>
                </a:extLst>
              </a:tr>
              <a:tr h="160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11.239.227.893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1.247.416.773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7.291.517.713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734973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3.573.528.494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249.197.212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2.457.376.786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09893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2.266.886.738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507.900.041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1.583.650.556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94754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1.585.263.003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300.407.437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1.128.693.809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26808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2.471.018.526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1.584.728.740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42284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904952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18.415.266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18.629.115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568764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157.318.121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84.793.468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884970"/>
                  </a:ext>
                </a:extLst>
              </a:tr>
              <a:tr h="17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202.507.608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58537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67.928.395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8620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79.585.096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892236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308.232.807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145.441.801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902754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933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D6E39B0-FA9C-4B52-A563-B1DADA8A9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61431"/>
              </p:ext>
            </p:extLst>
          </p:nvPr>
        </p:nvGraphicFramePr>
        <p:xfrm>
          <a:off x="538317" y="2060848"/>
          <a:ext cx="7920880" cy="2323758"/>
        </p:xfrm>
        <a:graphic>
          <a:graphicData uri="http://schemas.openxmlformats.org/drawingml/2006/table">
            <a:tbl>
              <a:tblPr/>
              <a:tblGrid>
                <a:gridCol w="247436">
                  <a:extLst>
                    <a:ext uri="{9D8B030D-6E8A-4147-A177-3AD203B41FA5}">
                      <a16:colId xmlns:a16="http://schemas.microsoft.com/office/drawing/2014/main" val="2974050273"/>
                    </a:ext>
                  </a:extLst>
                </a:gridCol>
                <a:gridCol w="318131">
                  <a:extLst>
                    <a:ext uri="{9D8B030D-6E8A-4147-A177-3AD203B41FA5}">
                      <a16:colId xmlns:a16="http://schemas.microsoft.com/office/drawing/2014/main" val="1119286017"/>
                    </a:ext>
                  </a:extLst>
                </a:gridCol>
                <a:gridCol w="2394821">
                  <a:extLst>
                    <a:ext uri="{9D8B030D-6E8A-4147-A177-3AD203B41FA5}">
                      <a16:colId xmlns:a16="http://schemas.microsoft.com/office/drawing/2014/main" val="1025734112"/>
                    </a:ext>
                  </a:extLst>
                </a:gridCol>
                <a:gridCol w="942612">
                  <a:extLst>
                    <a:ext uri="{9D8B030D-6E8A-4147-A177-3AD203B41FA5}">
                      <a16:colId xmlns:a16="http://schemas.microsoft.com/office/drawing/2014/main" val="3982410198"/>
                    </a:ext>
                  </a:extLst>
                </a:gridCol>
                <a:gridCol w="895480">
                  <a:extLst>
                    <a:ext uri="{9D8B030D-6E8A-4147-A177-3AD203B41FA5}">
                      <a16:colId xmlns:a16="http://schemas.microsoft.com/office/drawing/2014/main" val="3816491466"/>
                    </a:ext>
                  </a:extLst>
                </a:gridCol>
                <a:gridCol w="813002">
                  <a:extLst>
                    <a:ext uri="{9D8B030D-6E8A-4147-A177-3AD203B41FA5}">
                      <a16:colId xmlns:a16="http://schemas.microsoft.com/office/drawing/2014/main" val="4062701408"/>
                    </a:ext>
                  </a:extLst>
                </a:gridCol>
                <a:gridCol w="895480">
                  <a:extLst>
                    <a:ext uri="{9D8B030D-6E8A-4147-A177-3AD203B41FA5}">
                      <a16:colId xmlns:a16="http://schemas.microsoft.com/office/drawing/2014/main" val="4180856824"/>
                    </a:ext>
                  </a:extLst>
                </a:gridCol>
                <a:gridCol w="706959">
                  <a:extLst>
                    <a:ext uri="{9D8B030D-6E8A-4147-A177-3AD203B41FA5}">
                      <a16:colId xmlns:a16="http://schemas.microsoft.com/office/drawing/2014/main" val="3366263232"/>
                    </a:ext>
                  </a:extLst>
                </a:gridCol>
                <a:gridCol w="706959">
                  <a:extLst>
                    <a:ext uri="{9D8B030D-6E8A-4147-A177-3AD203B41FA5}">
                      <a16:colId xmlns:a16="http://schemas.microsoft.com/office/drawing/2014/main" val="500170875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1613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13.566.170.092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1.760.066.754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8.985.657.339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9316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9.429.646.907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1.145.605.614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6.406.678.767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8882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2.124.132.910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131.047.141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1.376.516.574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8459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2.012.390.275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483.413.999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1.202.461.998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43911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3.351.934.673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185.982.239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2.456.209.005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9620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44.692.966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9.020.679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23.597.878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41603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12.437.640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1.482.859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7.830.422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168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565.755.566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71.357.399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420.196.242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52692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1.073.210.568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-7.454.347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419.112.824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04296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315.695.466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121.123.098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139.149.010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83796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757.515.102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279.963.814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7806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16.037.711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1.181.801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10.370.947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8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B66101-D0CC-43AB-A894-61F56A1D9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8029"/>
              </p:ext>
            </p:extLst>
          </p:nvPr>
        </p:nvGraphicFramePr>
        <p:xfrm>
          <a:off x="628649" y="2492896"/>
          <a:ext cx="7886699" cy="2976003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3811250648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3870914730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3166031802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438765642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1275249487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4134919717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319068824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1642802090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506984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903646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104.247.415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21.412.070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67.970.816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35793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182.022.870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66.517.673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109.538.253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3607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256.906.519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53.872.636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187.475.757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42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130.333.172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27.370.942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92.485.442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7270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312.763.113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85.634.075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244.250.373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7818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268.173.311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85.195.574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178.275.128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68748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444.750.140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167.895.760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306.003.656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7829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125.178.623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27.011.116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80.928.107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1975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325.061.445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50.725.806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231.443.942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8604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529.753.128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178.065.444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316.330.516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92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225.703.748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56.784.695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165.759.295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3693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328.604.521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55.537.890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232.235.625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09928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220.464.570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61.561.310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156.582.533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9425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196.308.706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30.826.536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142.188.374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0438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83.867.741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16.957.101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63.133.169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05169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153.633.083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65.400.412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92.238.208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6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853002"/>
            <a:ext cx="7831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2FBD2A-53B7-437C-936B-090D15271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23541"/>
              </p:ext>
            </p:extLst>
          </p:nvPr>
        </p:nvGraphicFramePr>
        <p:xfrm>
          <a:off x="628651" y="2492896"/>
          <a:ext cx="7831783" cy="3105395"/>
        </p:xfrm>
        <a:graphic>
          <a:graphicData uri="http://schemas.openxmlformats.org/drawingml/2006/table">
            <a:tbl>
              <a:tblPr/>
              <a:tblGrid>
                <a:gridCol w="342506">
                  <a:extLst>
                    <a:ext uri="{9D8B030D-6E8A-4147-A177-3AD203B41FA5}">
                      <a16:colId xmlns:a16="http://schemas.microsoft.com/office/drawing/2014/main" val="688607126"/>
                    </a:ext>
                  </a:extLst>
                </a:gridCol>
                <a:gridCol w="3290512">
                  <a:extLst>
                    <a:ext uri="{9D8B030D-6E8A-4147-A177-3AD203B41FA5}">
                      <a16:colId xmlns:a16="http://schemas.microsoft.com/office/drawing/2014/main" val="3967119071"/>
                    </a:ext>
                  </a:extLst>
                </a:gridCol>
                <a:gridCol w="733943">
                  <a:extLst>
                    <a:ext uri="{9D8B030D-6E8A-4147-A177-3AD203B41FA5}">
                      <a16:colId xmlns:a16="http://schemas.microsoft.com/office/drawing/2014/main" val="2445710573"/>
                    </a:ext>
                  </a:extLst>
                </a:gridCol>
                <a:gridCol w="733943">
                  <a:extLst>
                    <a:ext uri="{9D8B030D-6E8A-4147-A177-3AD203B41FA5}">
                      <a16:colId xmlns:a16="http://schemas.microsoft.com/office/drawing/2014/main" val="1540979889"/>
                    </a:ext>
                  </a:extLst>
                </a:gridCol>
                <a:gridCol w="724769">
                  <a:extLst>
                    <a:ext uri="{9D8B030D-6E8A-4147-A177-3AD203B41FA5}">
                      <a16:colId xmlns:a16="http://schemas.microsoft.com/office/drawing/2014/main" val="3995805293"/>
                    </a:ext>
                  </a:extLst>
                </a:gridCol>
                <a:gridCol w="709478">
                  <a:extLst>
                    <a:ext uri="{9D8B030D-6E8A-4147-A177-3AD203B41FA5}">
                      <a16:colId xmlns:a16="http://schemas.microsoft.com/office/drawing/2014/main" val="1944742564"/>
                    </a:ext>
                  </a:extLst>
                </a:gridCol>
                <a:gridCol w="636084">
                  <a:extLst>
                    <a:ext uri="{9D8B030D-6E8A-4147-A177-3AD203B41FA5}">
                      <a16:colId xmlns:a16="http://schemas.microsoft.com/office/drawing/2014/main" val="1193505465"/>
                    </a:ext>
                  </a:extLst>
                </a:gridCol>
                <a:gridCol w="660548">
                  <a:extLst>
                    <a:ext uri="{9D8B030D-6E8A-4147-A177-3AD203B41FA5}">
                      <a16:colId xmlns:a16="http://schemas.microsoft.com/office/drawing/2014/main" val="1480002001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42987"/>
                  </a:ext>
                </a:extLst>
              </a:tr>
              <a:tr h="443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416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437.084.186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121.735.198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293.848.976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3599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199.705.979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37.562.175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139.111.677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4993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136.279.439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26.526.832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97.324.029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0565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211.970.829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27.156.935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156.331.960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2181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96.795.769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14.675.404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66.990.563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7937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122.506.535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20.709.241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87.152.019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8942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411.921.279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59.383.263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275.592.503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181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394.146.346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70.133.619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261.830.836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421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453.724.956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69.012.394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297.812.386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755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350.257.945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73.015.393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223.500.601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499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541.791.848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160.078.219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356.622.073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1087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490.548.214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60.488.414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343.472.194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6630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433.608.107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-345.980.348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7104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64.754.710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51.019.371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8116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10.582.875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6.103.986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495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11.740.534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7.873.446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1063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149.984.671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63.003.534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104.627.544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24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9398</Words>
  <Application>Microsoft Office PowerPoint</Application>
  <PresentationFormat>Presentación en pantalla (4:3)</PresentationFormat>
  <Paragraphs>5317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1_Tema de Office</vt:lpstr>
      <vt:lpstr>EJECUCIÓN ACUMULADA DE GASTOS PRESUPUESTARIOS AL MES DE AGOSTO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2020  PARTIDA 16 MINISTERIO DE  SALUD</vt:lpstr>
      <vt:lpstr>Presentación de PowerPoint</vt:lpstr>
      <vt:lpstr>Presentación de PowerPoint</vt:lpstr>
      <vt:lpstr>Presentación de PowerPoint</vt:lpstr>
      <vt:lpstr>EJECUCIÓN ACUMULADA DE GASTOS A AGOSTO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58</cp:revision>
  <dcterms:created xsi:type="dcterms:W3CDTF">2020-01-06T19:24:32Z</dcterms:created>
  <dcterms:modified xsi:type="dcterms:W3CDTF">2021-01-07T18:36:28Z</dcterms:modified>
</cp:coreProperties>
</file>