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5130904"/>
        <c:axId val="305133648"/>
      </c:barChart>
      <c:catAx>
        <c:axId val="30513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133648"/>
        <c:crosses val="autoZero"/>
        <c:auto val="1"/>
        <c:lblAlgn val="ctr"/>
        <c:lblOffset val="100"/>
        <c:noMultiLvlLbl val="0"/>
      </c:catAx>
      <c:valAx>
        <c:axId val="3051336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5130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17'!$D$27:$P$27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17'!$D$28:$O$28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17'!$D$29:$K$29</c:f>
              <c:numCache>
                <c:formatCode>0.0%</c:formatCode>
                <c:ptCount val="8"/>
                <c:pt idx="0">
                  <c:v>4.6279738705878717E-2</c:v>
                </c:pt>
                <c:pt idx="1">
                  <c:v>5.1316318819927952E-2</c:v>
                </c:pt>
                <c:pt idx="2">
                  <c:v>8.4960769712486825E-2</c:v>
                </c:pt>
                <c:pt idx="3">
                  <c:v>7.9705586498226941E-2</c:v>
                </c:pt>
                <c:pt idx="4">
                  <c:v>0.15907857250553428</c:v>
                </c:pt>
                <c:pt idx="5">
                  <c:v>0.1127698465417401</c:v>
                </c:pt>
                <c:pt idx="6">
                  <c:v>7.7519777246331967E-2</c:v>
                </c:pt>
                <c:pt idx="7">
                  <c:v>9.3597120147130772E-2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003144"/>
        <c:axId val="508006672"/>
      </c:barChart>
      <c:catAx>
        <c:axId val="50800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006672"/>
        <c:crosses val="autoZero"/>
        <c:auto val="1"/>
        <c:lblAlgn val="ctr"/>
        <c:lblOffset val="100"/>
        <c:noMultiLvlLbl val="0"/>
      </c:catAx>
      <c:valAx>
        <c:axId val="50800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003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17'!$D$20:$O$20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17'!$D$21:$O$21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ser>
          <c:idx val="1"/>
          <c:order val="2"/>
          <c:tx>
            <c:strRef>
              <c:f>'[17.xlsx]Partida 17'!$C$22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17'!$D$22:$K$22</c:f>
              <c:numCache>
                <c:formatCode>0.0%</c:formatCode>
                <c:ptCount val="8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0.73360189563831413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021568"/>
        <c:axId val="508020392"/>
      </c:lineChart>
      <c:catAx>
        <c:axId val="50802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020392"/>
        <c:crosses val="autoZero"/>
        <c:auto val="1"/>
        <c:lblAlgn val="ctr"/>
        <c:lblOffset val="100"/>
        <c:noMultiLvlLbl val="0"/>
      </c:catAx>
      <c:valAx>
        <c:axId val="508020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021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7202" y="573325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33484"/>
              </p:ext>
            </p:extLst>
          </p:nvPr>
        </p:nvGraphicFramePr>
        <p:xfrm>
          <a:off x="518864" y="1855111"/>
          <a:ext cx="8167934" cy="3878135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1586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0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-1.343.154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10.868.000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4.947.343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3.567.541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841.339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7.779.840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4.707.237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7.779.840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4.707.237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-136.856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1.445.396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2.343.198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1.065.642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-68.027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25314"/>
              </p:ext>
            </p:extLst>
          </p:nvPr>
        </p:nvGraphicFramePr>
        <p:xfrm>
          <a:off x="602879" y="2086943"/>
          <a:ext cx="8083923" cy="2522959"/>
        </p:xfrm>
        <a:graphic>
          <a:graphicData uri="http://schemas.openxmlformats.org/drawingml/2006/table">
            <a:tbl>
              <a:tblPr/>
              <a:tblGrid>
                <a:gridCol w="875704"/>
                <a:gridCol w="323487"/>
                <a:gridCol w="323487"/>
                <a:gridCol w="2274217"/>
                <a:gridCol w="875704"/>
                <a:gridCol w="875704"/>
                <a:gridCol w="875704"/>
                <a:gridCol w="875704"/>
                <a:gridCol w="784212"/>
              </a:tblGrid>
              <a:tr h="1896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0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52493"/>
              </p:ext>
            </p:extLst>
          </p:nvPr>
        </p:nvGraphicFramePr>
        <p:xfrm>
          <a:off x="485696" y="2151240"/>
          <a:ext cx="8201103" cy="2069847"/>
        </p:xfrm>
        <a:graphic>
          <a:graphicData uri="http://schemas.openxmlformats.org/drawingml/2006/table">
            <a:tbl>
              <a:tblPr/>
              <a:tblGrid>
                <a:gridCol w="821643"/>
                <a:gridCol w="303518"/>
                <a:gridCol w="303518"/>
                <a:gridCol w="2750052"/>
                <a:gridCol w="821643"/>
                <a:gridCol w="821643"/>
                <a:gridCol w="821643"/>
                <a:gridCol w="821643"/>
                <a:gridCol w="735800"/>
              </a:tblGrid>
              <a:tr h="1664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6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2.576.450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-204.559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1.947.550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355.585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54598"/>
              </p:ext>
            </p:extLst>
          </p:nvPr>
        </p:nvGraphicFramePr>
        <p:xfrm>
          <a:off x="518864" y="2232026"/>
          <a:ext cx="8167935" cy="237787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79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6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2.915.710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464237"/>
              </p:ext>
            </p:extLst>
          </p:nvPr>
        </p:nvGraphicFramePr>
        <p:xfrm>
          <a:off x="417237" y="2152664"/>
          <a:ext cx="8210798" cy="3580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4530"/>
              </p:ext>
            </p:extLst>
          </p:nvPr>
        </p:nvGraphicFramePr>
        <p:xfrm>
          <a:off x="476003" y="2060848"/>
          <a:ext cx="8210797" cy="406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0338" y="479715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37178"/>
              </p:ext>
            </p:extLst>
          </p:nvPr>
        </p:nvGraphicFramePr>
        <p:xfrm>
          <a:off x="606313" y="2031997"/>
          <a:ext cx="7638096" cy="2549061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3"/>
              </a:tblGrid>
              <a:tr h="16853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1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46.269.586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22.414.116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-1.938.641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15.005.931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-744.155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6500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84183"/>
              </p:ext>
            </p:extLst>
          </p:nvPr>
        </p:nvGraphicFramePr>
        <p:xfrm>
          <a:off x="585597" y="2193672"/>
          <a:ext cx="7650047" cy="2603484"/>
        </p:xfrm>
        <a:graphic>
          <a:graphicData uri="http://schemas.openxmlformats.org/drawingml/2006/table">
            <a:tbl>
              <a:tblPr/>
              <a:tblGrid>
                <a:gridCol w="317561"/>
                <a:gridCol w="317561"/>
                <a:gridCol w="2848522"/>
                <a:gridCol w="851064"/>
                <a:gridCol w="851064"/>
                <a:gridCol w="851064"/>
                <a:gridCol w="851064"/>
                <a:gridCol w="762147"/>
              </a:tblGrid>
              <a:tr h="194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6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15.112.200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8.161.216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26.115.747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-2.769.361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18.341.927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14.883.057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-1.343.154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55229" y="603964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89645"/>
              </p:ext>
            </p:extLst>
          </p:nvPr>
        </p:nvGraphicFramePr>
        <p:xfrm>
          <a:off x="457200" y="1881335"/>
          <a:ext cx="8158623" cy="4098221"/>
        </p:xfrm>
        <a:graphic>
          <a:graphicData uri="http://schemas.openxmlformats.org/drawingml/2006/table">
            <a:tbl>
              <a:tblPr/>
              <a:tblGrid>
                <a:gridCol w="817387"/>
                <a:gridCol w="301946"/>
                <a:gridCol w="301946"/>
                <a:gridCol w="2735807"/>
                <a:gridCol w="817387"/>
                <a:gridCol w="817387"/>
                <a:gridCol w="817387"/>
                <a:gridCol w="817387"/>
                <a:gridCol w="731989"/>
              </a:tblGrid>
              <a:tr h="154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6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4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27619"/>
              </p:ext>
            </p:extLst>
          </p:nvPr>
        </p:nvGraphicFramePr>
        <p:xfrm>
          <a:off x="683566" y="2132864"/>
          <a:ext cx="7831785" cy="3771286"/>
        </p:xfrm>
        <a:graphic>
          <a:graphicData uri="http://schemas.openxmlformats.org/drawingml/2006/table">
            <a:tbl>
              <a:tblPr/>
              <a:tblGrid>
                <a:gridCol w="784642"/>
                <a:gridCol w="289850"/>
                <a:gridCol w="289850"/>
                <a:gridCol w="2626210"/>
                <a:gridCol w="784642"/>
                <a:gridCol w="784642"/>
                <a:gridCol w="784642"/>
                <a:gridCol w="784642"/>
                <a:gridCol w="702665"/>
              </a:tblGrid>
              <a:tr h="1759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7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8.161.216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62203"/>
              </p:ext>
            </p:extLst>
          </p:nvPr>
        </p:nvGraphicFramePr>
        <p:xfrm>
          <a:off x="474241" y="2093026"/>
          <a:ext cx="8212557" cy="2200070"/>
        </p:xfrm>
        <a:graphic>
          <a:graphicData uri="http://schemas.openxmlformats.org/drawingml/2006/table">
            <a:tbl>
              <a:tblPr/>
              <a:tblGrid>
                <a:gridCol w="822790"/>
                <a:gridCol w="303942"/>
                <a:gridCol w="303942"/>
                <a:gridCol w="2753895"/>
                <a:gridCol w="822790"/>
                <a:gridCol w="822790"/>
                <a:gridCol w="822790"/>
                <a:gridCol w="822790"/>
                <a:gridCol w="736828"/>
              </a:tblGrid>
              <a:tr h="1923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0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3.098.978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1988</Words>
  <Application>Microsoft Office PowerPoint</Application>
  <PresentationFormat>Presentación en pantalla (4:3)</PresentationFormat>
  <Paragraphs>1082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17: MINISTERIO DE MINERÍA</vt:lpstr>
      <vt:lpstr>EJECUCIÓN ACUMULADA DE GASTOS A AGOSTO DE 2020  PARTIDA 17 MINISTERIO DE MINERÍA</vt:lpstr>
      <vt:lpstr>EJECUCIÓN ACUMULADA DE GASTOS A AGOSTO DE 2020  PARTIDA 17 MINISTERIO DE MINERÍA</vt:lpstr>
      <vt:lpstr>EJECUCIÓN ACUMULADA DE GASTOS A AGOSTO DE 2020  PARTIDA 17 MINISTERIO DE MINERÍA</vt:lpstr>
      <vt:lpstr>EJECUCIÓN ACUMULADA DE GASTOS A AGOSTO DE 2019  PARTIDA 17 MINISTERIO DE MINERÍA</vt:lpstr>
      <vt:lpstr>EJECUCIÓN ACUMULADA DE GASTOS A AGOSTO DE 2020  PARTIDA 17 MINISTERIO DE MINERÍA RESUMEN POR CAPÍTULOS</vt:lpstr>
      <vt:lpstr>EJECUCIÓN ACUMULADA DE GASTOS A AGOSTO DE 2020  PARTIDA 17. CAPÍTULO 01. PROGRAMA 01: SECRETARÍA Y ADMINISTRACIÓN GENERAL</vt:lpstr>
      <vt:lpstr>EJECUCIÓN ACUMULADA DE GASTOS A AGOSTO 2020  PARTIDA 17. CAPÍTULO 01. PROGRAMA 02:  FOMENTO DE LA PEQUEÑA Y MEDIANA MINERÍA</vt:lpstr>
      <vt:lpstr>EJECUCIÓN ACUMULADA DE GASTOS A AGOSTO 2020  PARTIDA 17. CAPÍTULO 02. PROGRAMA 01:  COMISIÓN CHILENA DEL COBRE</vt:lpstr>
      <vt:lpstr>EJECUCIÓN ACUMULADA DE GASTOS A AGOSTO 2020  PARTIDA 17. CAPÍTULO 03. PROGRAMA 01:  SERVICIO NACIONAL DE GEOLOGÍA Y MINERÍA</vt:lpstr>
      <vt:lpstr>EJECUCIÓN ACUMULADA DE GASTOS A AGOSTO 2020  PARTIDA 17. CAPÍTULO 03. PROGRAMA 02:  RED NACIONAL DE VIGILANCIA VOLCÁNICA</vt:lpstr>
      <vt:lpstr>EJECUCIÓN ACUMULADA DE GASTOS A AGOSTO 2020  PARTIDA 17. CAPÍTULO 03. PROGRAMA 03:  PLAN NACIONAL DE GEOLOGÍA</vt:lpstr>
      <vt:lpstr>EJECUCIÓN ACUMULADA DE GASTOS A AGOSTO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316</cp:revision>
  <cp:lastPrinted>2019-06-03T14:10:49Z</cp:lastPrinted>
  <dcterms:created xsi:type="dcterms:W3CDTF">2016-06-23T13:38:47Z</dcterms:created>
  <dcterms:modified xsi:type="dcterms:W3CDTF">2020-10-01T04:10:00Z</dcterms:modified>
</cp:coreProperties>
</file>