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0-4FC1-8356-DB43AD3AAC76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0-4FC1-8356-DB43AD3AAC76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0-4FC1-8356-DB43AD3AAC76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0-4FC1-8356-DB43AD3AAC76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0-4FC1-8356-DB43AD3AAC76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0-4FC1-8356-DB43AD3AAC76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0-4FC1-8356-DB43AD3AAC76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0-4FC1-8356-DB43AD3AAC76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0-4FC1-8356-DB43AD3AA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18'!$D$31:$K$31</c:f>
              <c:numCache>
                <c:formatCode>0.0%</c:formatCode>
                <c:ptCount val="8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00-4FC1-8356-DB43AD3AAC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CA-44D4-95BA-514F48FFE1DD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CA-44D4-95BA-514F48FFE1DD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CA-44D4-95BA-514F48FFE1DD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A-44D4-95BA-514F48FFE1DD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CA-44D4-95BA-514F48FFE1DD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CA-44D4-95BA-514F48FFE1DD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CA-44D4-95BA-514F48FFE1DD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CA-44D4-95BA-514F48FFE1DD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CA-44D4-95BA-514F48FFE1DD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CA-44D4-95BA-514F48FFE1DD}"/>
                </c:ext>
              </c:extLst>
            </c:dLbl>
            <c:dLbl>
              <c:idx val="8"/>
              <c:layout>
                <c:manualLayout>
                  <c:x val="-3.514211886304925E-2"/>
                  <c:y val="3.673095644518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CA-44D4-95BA-514F48FFE1DD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CA-44D4-95BA-514F48FFE1DD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CA-44D4-95BA-514F48FFE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18'!$D$25:$K$25</c:f>
              <c:numCache>
                <c:formatCode>0.0%</c:formatCode>
                <c:ptCount val="8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BCA-44D4-95BA-514F48FFE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19-10-2020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AGOSTO DE 2020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septiembre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F9907C9-F408-4DD7-8C04-BF45B1C14537}"/>
              </a:ext>
            </a:extLst>
          </p:cNvPr>
          <p:cNvSpPr txBox="1">
            <a:spLocks/>
          </p:cNvSpPr>
          <p:nvPr/>
        </p:nvSpPr>
        <p:spPr>
          <a:xfrm>
            <a:off x="539551" y="4209299"/>
            <a:ext cx="7899687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653338-3122-47AB-9781-120F900E5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60969"/>
              </p:ext>
            </p:extLst>
          </p:nvPr>
        </p:nvGraphicFramePr>
        <p:xfrm>
          <a:off x="539551" y="1861499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928014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756154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74905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744081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78723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7538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98706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420449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075843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741204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379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777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22.784.980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-6.604.266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8.682.651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98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1.821.175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305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67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2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9.344.697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80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25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6.388.856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12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6.292.782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7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6.292.782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82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10.320.923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6.292.782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483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527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79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9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697D24-8DB8-4998-9ACF-CF2753D6F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84747"/>
              </p:ext>
            </p:extLst>
          </p:nvPr>
        </p:nvGraphicFramePr>
        <p:xfrm>
          <a:off x="539552" y="1835957"/>
          <a:ext cx="7886701" cy="263261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698682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468141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294727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090927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47502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929042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45007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94542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42840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650903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422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83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38.692.096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-526.608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17.390.468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00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-397.546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4.365.619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26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86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91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65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88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00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36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68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26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64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020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9.498.861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16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9.498.861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303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72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1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8317FB8-D2F4-4017-ACD6-891D89DB9373}"/>
              </a:ext>
            </a:extLst>
          </p:cNvPr>
          <p:cNvSpPr txBox="1">
            <a:spLocks/>
          </p:cNvSpPr>
          <p:nvPr/>
        </p:nvSpPr>
        <p:spPr>
          <a:xfrm>
            <a:off x="475742" y="6022542"/>
            <a:ext cx="7885290" cy="33380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8EE08C-B0E6-4C1D-B5B2-4AD6FC640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68472"/>
              </p:ext>
            </p:extLst>
          </p:nvPr>
        </p:nvGraphicFramePr>
        <p:xfrm>
          <a:off x="528271" y="1671205"/>
          <a:ext cx="7869330" cy="4351337"/>
        </p:xfrm>
        <a:graphic>
          <a:graphicData uri="http://schemas.openxmlformats.org/drawingml/2006/table">
            <a:tbl>
              <a:tblPr/>
              <a:tblGrid>
                <a:gridCol w="263718">
                  <a:extLst>
                    <a:ext uri="{9D8B030D-6E8A-4147-A177-3AD203B41FA5}">
                      <a16:colId xmlns:a16="http://schemas.microsoft.com/office/drawing/2014/main" val="2749400246"/>
                    </a:ext>
                  </a:extLst>
                </a:gridCol>
                <a:gridCol w="263718">
                  <a:extLst>
                    <a:ext uri="{9D8B030D-6E8A-4147-A177-3AD203B41FA5}">
                      <a16:colId xmlns:a16="http://schemas.microsoft.com/office/drawing/2014/main" val="3796595500"/>
                    </a:ext>
                  </a:extLst>
                </a:gridCol>
                <a:gridCol w="263718">
                  <a:extLst>
                    <a:ext uri="{9D8B030D-6E8A-4147-A177-3AD203B41FA5}">
                      <a16:colId xmlns:a16="http://schemas.microsoft.com/office/drawing/2014/main" val="2134473517"/>
                    </a:ext>
                  </a:extLst>
                </a:gridCol>
                <a:gridCol w="2974731">
                  <a:extLst>
                    <a:ext uri="{9D8B030D-6E8A-4147-A177-3AD203B41FA5}">
                      <a16:colId xmlns:a16="http://schemas.microsoft.com/office/drawing/2014/main" val="163421385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29797012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48109524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813230318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992277678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3486838285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788031355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673830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25951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75.697.102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-28.934.769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23.104.134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8143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3.497.546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-124.396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2.352.418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0539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192.088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6561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5311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26516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7522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3383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6908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0410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2.243.714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2.225.259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6940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188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492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12161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5.136.977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8156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5.136.977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1414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12.969.079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-38.330.921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3.121.778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7048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12.969.079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-38.330.921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3.121.778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7499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46.087.314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11.935.411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3269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46.047.314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11.935.411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023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0069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0089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737.527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1822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38.099.347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9.088.043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6155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561.214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554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7099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9148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302.176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5384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6355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1400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770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90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E1242D7-F3E9-4579-96EF-375DBE9A18CB}"/>
              </a:ext>
            </a:extLst>
          </p:cNvPr>
          <p:cNvSpPr txBox="1">
            <a:spLocks/>
          </p:cNvSpPr>
          <p:nvPr/>
        </p:nvSpPr>
        <p:spPr>
          <a:xfrm>
            <a:off x="511088" y="5923138"/>
            <a:ext cx="7925932" cy="363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77EEC9-6B86-4F6C-AD18-D4E5367CB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0377"/>
              </p:ext>
            </p:extLst>
          </p:nvPr>
        </p:nvGraphicFramePr>
        <p:xfrm>
          <a:off x="544254" y="1645038"/>
          <a:ext cx="7971096" cy="4278100"/>
        </p:xfrm>
        <a:graphic>
          <a:graphicData uri="http://schemas.openxmlformats.org/drawingml/2006/table">
            <a:tbl>
              <a:tblPr/>
              <a:tblGrid>
                <a:gridCol w="267128">
                  <a:extLst>
                    <a:ext uri="{9D8B030D-6E8A-4147-A177-3AD203B41FA5}">
                      <a16:colId xmlns:a16="http://schemas.microsoft.com/office/drawing/2014/main" val="3697892592"/>
                    </a:ext>
                  </a:extLst>
                </a:gridCol>
                <a:gridCol w="267128">
                  <a:extLst>
                    <a:ext uri="{9D8B030D-6E8A-4147-A177-3AD203B41FA5}">
                      <a16:colId xmlns:a16="http://schemas.microsoft.com/office/drawing/2014/main" val="1731101335"/>
                    </a:ext>
                  </a:extLst>
                </a:gridCol>
                <a:gridCol w="267128">
                  <a:extLst>
                    <a:ext uri="{9D8B030D-6E8A-4147-A177-3AD203B41FA5}">
                      <a16:colId xmlns:a16="http://schemas.microsoft.com/office/drawing/2014/main" val="1843357240"/>
                    </a:ext>
                  </a:extLst>
                </a:gridCol>
                <a:gridCol w="3013204">
                  <a:extLst>
                    <a:ext uri="{9D8B030D-6E8A-4147-A177-3AD203B41FA5}">
                      <a16:colId xmlns:a16="http://schemas.microsoft.com/office/drawing/2014/main" val="2518835780"/>
                    </a:ext>
                  </a:extLst>
                </a:gridCol>
                <a:gridCol w="715902">
                  <a:extLst>
                    <a:ext uri="{9D8B030D-6E8A-4147-A177-3AD203B41FA5}">
                      <a16:colId xmlns:a16="http://schemas.microsoft.com/office/drawing/2014/main" val="2606099203"/>
                    </a:ext>
                  </a:extLst>
                </a:gridCol>
                <a:gridCol w="715902">
                  <a:extLst>
                    <a:ext uri="{9D8B030D-6E8A-4147-A177-3AD203B41FA5}">
                      <a16:colId xmlns:a16="http://schemas.microsoft.com/office/drawing/2014/main" val="1045896551"/>
                    </a:ext>
                  </a:extLst>
                </a:gridCol>
                <a:gridCol w="715902">
                  <a:extLst>
                    <a:ext uri="{9D8B030D-6E8A-4147-A177-3AD203B41FA5}">
                      <a16:colId xmlns:a16="http://schemas.microsoft.com/office/drawing/2014/main" val="1136811150"/>
                    </a:ext>
                  </a:extLst>
                </a:gridCol>
                <a:gridCol w="715902">
                  <a:extLst>
                    <a:ext uri="{9D8B030D-6E8A-4147-A177-3AD203B41FA5}">
                      <a16:colId xmlns:a16="http://schemas.microsoft.com/office/drawing/2014/main" val="1827161380"/>
                    </a:ext>
                  </a:extLst>
                </a:gridCol>
                <a:gridCol w="651792">
                  <a:extLst>
                    <a:ext uri="{9D8B030D-6E8A-4147-A177-3AD203B41FA5}">
                      <a16:colId xmlns:a16="http://schemas.microsoft.com/office/drawing/2014/main" val="909120710"/>
                    </a:ext>
                  </a:extLst>
                </a:gridCol>
                <a:gridCol w="641108">
                  <a:extLst>
                    <a:ext uri="{9D8B030D-6E8A-4147-A177-3AD203B41FA5}">
                      <a16:colId xmlns:a16="http://schemas.microsoft.com/office/drawing/2014/main" val="3963151790"/>
                    </a:ext>
                  </a:extLst>
                </a:gridCol>
              </a:tblGrid>
              <a:tr h="121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03505"/>
                  </a:ext>
                </a:extLst>
              </a:tr>
              <a:tr h="3707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46509"/>
                  </a:ext>
                </a:extLst>
              </a:tr>
              <a:tr h="158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72.574.017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-6.633.336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31.116.919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03998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3.613.166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-130.217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2.451.350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64867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465.887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284.053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38073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05899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61956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08676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32058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53035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35356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4268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46753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34766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20.467.573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-4.902.636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7.404.891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9732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20.467.573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-4.902.636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7.404.891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69570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4.858.420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3703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4.858.420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44239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4.858.420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43894"/>
                  </a:ext>
                </a:extLst>
              </a:tr>
              <a:tr h="116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30.656.132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540.015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16.107.289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78740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30.616.132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16.107.289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97408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24432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1.430.229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76985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58232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1.923.250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89355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21.281.791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12.727.092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64704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10510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02886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405799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88503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662245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4336"/>
                  </a:ext>
                </a:extLst>
              </a:tr>
              <a:tr h="121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8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8AA608F-C114-498B-9AAD-A0C115093B89}"/>
              </a:ext>
            </a:extLst>
          </p:cNvPr>
          <p:cNvSpPr txBox="1">
            <a:spLocks/>
          </p:cNvSpPr>
          <p:nvPr/>
        </p:nvSpPr>
        <p:spPr>
          <a:xfrm>
            <a:off x="602917" y="6071995"/>
            <a:ext cx="78601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424006-8C60-467C-8982-A644EC77B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95737"/>
              </p:ext>
            </p:extLst>
          </p:nvPr>
        </p:nvGraphicFramePr>
        <p:xfrm>
          <a:off x="589727" y="1691531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57309857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301383519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3550499990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3933057089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4219023064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12404489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0100059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568562101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2688034634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4165073727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43876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03673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57.178.130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36.699.480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17204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2.778.426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1.926.955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818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491.650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308.701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1039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5.106.041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749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9918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5232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755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737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0005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18.042.642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701.497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5.525.140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9281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18.042.642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701.497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5.525.140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4983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12.253.673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4030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12.253.673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203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12.253.673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1561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19.828.598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16.685.011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420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19.788.598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16.645.011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7483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089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102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996.313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612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219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4.334.239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6869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10.281.325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6.765.295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7120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257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699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8973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3.356.236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4.109.049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0469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1206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6364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4525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0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939DD6-8B0F-4F29-80A4-5F5ADB953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35417"/>
              </p:ext>
            </p:extLst>
          </p:nvPr>
        </p:nvGraphicFramePr>
        <p:xfrm>
          <a:off x="557673" y="1720307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186589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431278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678899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629794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61024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070288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9901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025159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304242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85781891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572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740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110.302.063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-36.508.316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62.873.145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89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3.507.309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-192.011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2.454.418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223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96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36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86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80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29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50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14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3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15.293.629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18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15.293.629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85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23.692.140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39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23.692.140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42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23.692.140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95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-18.851.881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9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59.134.109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29.236.339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69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2.882.622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31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883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6.854.457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9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20.837.464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10.288.142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99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75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48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7.612.849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99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5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188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04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26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18407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5E42D8-07E4-4DDC-AFFE-D19C1D0F9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22080"/>
              </p:ext>
            </p:extLst>
          </p:nvPr>
        </p:nvGraphicFramePr>
        <p:xfrm>
          <a:off x="525997" y="1614100"/>
          <a:ext cx="7718404" cy="4351346"/>
        </p:xfrm>
        <a:graphic>
          <a:graphicData uri="http://schemas.openxmlformats.org/drawingml/2006/table">
            <a:tbl>
              <a:tblPr/>
              <a:tblGrid>
                <a:gridCol w="258659">
                  <a:extLst>
                    <a:ext uri="{9D8B030D-6E8A-4147-A177-3AD203B41FA5}">
                      <a16:colId xmlns:a16="http://schemas.microsoft.com/office/drawing/2014/main" val="1378676110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289153212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1930632870"/>
                    </a:ext>
                  </a:extLst>
                </a:gridCol>
                <a:gridCol w="2917681">
                  <a:extLst>
                    <a:ext uri="{9D8B030D-6E8A-4147-A177-3AD203B41FA5}">
                      <a16:colId xmlns:a16="http://schemas.microsoft.com/office/drawing/2014/main" val="1829079452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4090706326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186090165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614051759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6459209"/>
                    </a:ext>
                  </a:extLst>
                </a:gridCol>
                <a:gridCol w="631130">
                  <a:extLst>
                    <a:ext uri="{9D8B030D-6E8A-4147-A177-3AD203B41FA5}">
                      <a16:colId xmlns:a16="http://schemas.microsoft.com/office/drawing/2014/main" val="1784679483"/>
                    </a:ext>
                  </a:extLst>
                </a:gridCol>
                <a:gridCol w="620784">
                  <a:extLst>
                    <a:ext uri="{9D8B030D-6E8A-4147-A177-3AD203B41FA5}">
                      <a16:colId xmlns:a16="http://schemas.microsoft.com/office/drawing/2014/main" val="3080202184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87533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63396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218.046.465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-11.142.739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143.439.203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39948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7.541.662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-99.680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5.625.937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7339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573.694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9511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9921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7434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540.448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5404480,0%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150124,4%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8010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697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540.098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5400980,0%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5400980,0%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33477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540.623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360.579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88669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15722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-82.669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6484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86849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0291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35.948.235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2.586.070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16.939.219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9477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35.948.235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2.586.070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16.939.219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92131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44.533.936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4821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44.533.936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0702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44.533.936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7400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110.239.868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-6.624.580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75.181.586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9204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109.714.065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74.835.290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75632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74.489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554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14.887.732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8731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4727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16.354.820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14.148.083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6239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28.787.755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5715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223.638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0079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2.315.098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10322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1.119.845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31345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13.234.889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3241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9980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6978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210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7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7" y="702289"/>
            <a:ext cx="76442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EDDA75E-86CD-48C7-A8B7-005427A71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99520"/>
              </p:ext>
            </p:extLst>
          </p:nvPr>
        </p:nvGraphicFramePr>
        <p:xfrm>
          <a:off x="530499" y="1657653"/>
          <a:ext cx="7641904" cy="4391633"/>
        </p:xfrm>
        <a:graphic>
          <a:graphicData uri="http://schemas.openxmlformats.org/drawingml/2006/table">
            <a:tbl>
              <a:tblPr/>
              <a:tblGrid>
                <a:gridCol w="256095">
                  <a:extLst>
                    <a:ext uri="{9D8B030D-6E8A-4147-A177-3AD203B41FA5}">
                      <a16:colId xmlns:a16="http://schemas.microsoft.com/office/drawing/2014/main" val="746686411"/>
                    </a:ext>
                  </a:extLst>
                </a:gridCol>
                <a:gridCol w="256095">
                  <a:extLst>
                    <a:ext uri="{9D8B030D-6E8A-4147-A177-3AD203B41FA5}">
                      <a16:colId xmlns:a16="http://schemas.microsoft.com/office/drawing/2014/main" val="1500271203"/>
                    </a:ext>
                  </a:extLst>
                </a:gridCol>
                <a:gridCol w="256095">
                  <a:extLst>
                    <a:ext uri="{9D8B030D-6E8A-4147-A177-3AD203B41FA5}">
                      <a16:colId xmlns:a16="http://schemas.microsoft.com/office/drawing/2014/main" val="3215415078"/>
                    </a:ext>
                  </a:extLst>
                </a:gridCol>
                <a:gridCol w="2888762">
                  <a:extLst>
                    <a:ext uri="{9D8B030D-6E8A-4147-A177-3AD203B41FA5}">
                      <a16:colId xmlns:a16="http://schemas.microsoft.com/office/drawing/2014/main" val="337302866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2656034343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106852236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1510678293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4036766094"/>
                    </a:ext>
                  </a:extLst>
                </a:gridCol>
                <a:gridCol w="624874">
                  <a:extLst>
                    <a:ext uri="{9D8B030D-6E8A-4147-A177-3AD203B41FA5}">
                      <a16:colId xmlns:a16="http://schemas.microsoft.com/office/drawing/2014/main" val="1999615469"/>
                    </a:ext>
                  </a:extLst>
                </a:gridCol>
                <a:gridCol w="614631">
                  <a:extLst>
                    <a:ext uri="{9D8B030D-6E8A-4147-A177-3AD203B41FA5}">
                      <a16:colId xmlns:a16="http://schemas.microsoft.com/office/drawing/2014/main" val="2242906620"/>
                    </a:ext>
                  </a:extLst>
                </a:gridCol>
              </a:tblGrid>
              <a:tr h="1175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60665"/>
                  </a:ext>
                </a:extLst>
              </a:tr>
              <a:tr h="3598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78868"/>
                  </a:ext>
                </a:extLst>
              </a:tr>
              <a:tr h="1542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110.702.948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-3.362.725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67.397.572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77722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4.552.858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3.120.211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0726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572.293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254.385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57777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17243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7301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367.321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3673210,0%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3673210,0%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8379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367.321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3673210,0%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3673210,0%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18859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1.620.999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-1.621.678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6939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264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-1.615.543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1.154.275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5425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8603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6134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4.778.929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07073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4.778.929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05712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37.592.231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4.381.746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21.285.311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26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37.592.231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4.381.746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21.285.311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9327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21.285.311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2047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50.974.865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36.389.735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5421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50.934.865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36.389.735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91634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91798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6901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8.925.387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752373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10544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11.276.657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9.837.581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00928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16.704.890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12.064.345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84889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6788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69877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354.819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58174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5.001.097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57002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17373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6423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14972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0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058E5E-1DE4-4C89-93ED-98187B220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16183"/>
              </p:ext>
            </p:extLst>
          </p:nvPr>
        </p:nvGraphicFramePr>
        <p:xfrm>
          <a:off x="537432" y="1724100"/>
          <a:ext cx="7959294" cy="4318226"/>
        </p:xfrm>
        <a:graphic>
          <a:graphicData uri="http://schemas.openxmlformats.org/drawingml/2006/table">
            <a:tbl>
              <a:tblPr/>
              <a:tblGrid>
                <a:gridCol w="266732">
                  <a:extLst>
                    <a:ext uri="{9D8B030D-6E8A-4147-A177-3AD203B41FA5}">
                      <a16:colId xmlns:a16="http://schemas.microsoft.com/office/drawing/2014/main" val="176354346"/>
                    </a:ext>
                  </a:extLst>
                </a:gridCol>
                <a:gridCol w="266732">
                  <a:extLst>
                    <a:ext uri="{9D8B030D-6E8A-4147-A177-3AD203B41FA5}">
                      <a16:colId xmlns:a16="http://schemas.microsoft.com/office/drawing/2014/main" val="3489913867"/>
                    </a:ext>
                  </a:extLst>
                </a:gridCol>
                <a:gridCol w="266732">
                  <a:extLst>
                    <a:ext uri="{9D8B030D-6E8A-4147-A177-3AD203B41FA5}">
                      <a16:colId xmlns:a16="http://schemas.microsoft.com/office/drawing/2014/main" val="4066700999"/>
                    </a:ext>
                  </a:extLst>
                </a:gridCol>
                <a:gridCol w="3008741">
                  <a:extLst>
                    <a:ext uri="{9D8B030D-6E8A-4147-A177-3AD203B41FA5}">
                      <a16:colId xmlns:a16="http://schemas.microsoft.com/office/drawing/2014/main" val="3903449902"/>
                    </a:ext>
                  </a:extLst>
                </a:gridCol>
                <a:gridCol w="714843">
                  <a:extLst>
                    <a:ext uri="{9D8B030D-6E8A-4147-A177-3AD203B41FA5}">
                      <a16:colId xmlns:a16="http://schemas.microsoft.com/office/drawing/2014/main" val="1685868200"/>
                    </a:ext>
                  </a:extLst>
                </a:gridCol>
                <a:gridCol w="714843">
                  <a:extLst>
                    <a:ext uri="{9D8B030D-6E8A-4147-A177-3AD203B41FA5}">
                      <a16:colId xmlns:a16="http://schemas.microsoft.com/office/drawing/2014/main" val="3763379752"/>
                    </a:ext>
                  </a:extLst>
                </a:gridCol>
                <a:gridCol w="714843">
                  <a:extLst>
                    <a:ext uri="{9D8B030D-6E8A-4147-A177-3AD203B41FA5}">
                      <a16:colId xmlns:a16="http://schemas.microsoft.com/office/drawing/2014/main" val="2457655178"/>
                    </a:ext>
                  </a:extLst>
                </a:gridCol>
                <a:gridCol w="714843">
                  <a:extLst>
                    <a:ext uri="{9D8B030D-6E8A-4147-A177-3AD203B41FA5}">
                      <a16:colId xmlns:a16="http://schemas.microsoft.com/office/drawing/2014/main" val="1922247271"/>
                    </a:ext>
                  </a:extLst>
                </a:gridCol>
                <a:gridCol w="650827">
                  <a:extLst>
                    <a:ext uri="{9D8B030D-6E8A-4147-A177-3AD203B41FA5}">
                      <a16:colId xmlns:a16="http://schemas.microsoft.com/office/drawing/2014/main" val="2585933107"/>
                    </a:ext>
                  </a:extLst>
                </a:gridCol>
                <a:gridCol w="640158">
                  <a:extLst>
                    <a:ext uri="{9D8B030D-6E8A-4147-A177-3AD203B41FA5}">
                      <a16:colId xmlns:a16="http://schemas.microsoft.com/office/drawing/2014/main" val="2611887424"/>
                    </a:ext>
                  </a:extLst>
                </a:gridCol>
              </a:tblGrid>
              <a:tr h="1256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434804"/>
                  </a:ext>
                </a:extLst>
              </a:tr>
              <a:tr h="384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0140"/>
                  </a:ext>
                </a:extLst>
              </a:tr>
              <a:tr h="164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190.158.357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-33.791.482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156.460.808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18558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5.006.415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-195.989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3.408.494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882661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931.196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-55.939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580.039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60757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54255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785727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93962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10597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95643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81631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67234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13.873.276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2370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13.873.276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16984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64.324.280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65154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64.324.280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8650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64.324.280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76962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91.616.670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-29.211.599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74.040.588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14805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91.536.670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-29.291.599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74.000.588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22834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291.810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540339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18.907.389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55843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92020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14.773.641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01596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19.473.708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-15.291.599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20.518.209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4066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436558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4.339.098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888233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107.454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31399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15.397.970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14.958.151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501034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84097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46654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03948"/>
                  </a:ext>
                </a:extLst>
              </a:tr>
              <a:tr h="1256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6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3E35969-1590-4323-BAC4-571FEE2B4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96041"/>
              </p:ext>
            </p:extLst>
          </p:nvPr>
        </p:nvGraphicFramePr>
        <p:xfrm>
          <a:off x="547816" y="1724100"/>
          <a:ext cx="7967534" cy="4354308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783145229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360878285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4142839266"/>
                    </a:ext>
                  </a:extLst>
                </a:gridCol>
                <a:gridCol w="3011854">
                  <a:extLst>
                    <a:ext uri="{9D8B030D-6E8A-4147-A177-3AD203B41FA5}">
                      <a16:colId xmlns:a16="http://schemas.microsoft.com/office/drawing/2014/main" val="3491926194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756225377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77195121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145294642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100937748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1326153969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888074072"/>
                    </a:ext>
                  </a:extLst>
                </a:gridCol>
              </a:tblGrid>
              <a:tr h="1230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508009"/>
                  </a:ext>
                </a:extLst>
              </a:tr>
              <a:tr h="3769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1001"/>
                  </a:ext>
                </a:extLst>
              </a:tr>
              <a:tr h="1615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320.174.119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-67.676.113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204.185.624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67705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12.256.574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-188.703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8.343.588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063126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587.700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419.454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2750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9725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01005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1.168.454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11684540,0%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205777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1.168.454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11684540,0%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91011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11355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3873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60352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31.609.800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-2.631.696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12.446.210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10299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31.609.800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-2.631.696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12.446.210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30408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35.724.029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832762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35.724.029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86683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35.724.029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00592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217.966.327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-22.816.141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146.019.772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70157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217.874.783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-22.907.685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146.008.228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50550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966.586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299534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81686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23.586.668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72590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92207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16.771.853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21151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74.410.075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-9.442.672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80.555.717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56524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5924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5.303.907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54424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985.487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37252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35.648.927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-13.465.013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17.811.581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01919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24168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75357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160"/>
                  </a:ext>
                </a:extLst>
              </a:tr>
              <a:tr h="1230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6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88644"/>
              </p:ext>
            </p:extLst>
          </p:nvPr>
        </p:nvGraphicFramePr>
        <p:xfrm>
          <a:off x="4572000" y="2061160"/>
          <a:ext cx="4158004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B6A8B235-5F63-4D7D-BC79-A2D8F58E1950}"/>
              </a:ext>
            </a:extLst>
          </p:cNvPr>
          <p:cNvSpPr txBox="1">
            <a:spLocks/>
          </p:cNvSpPr>
          <p:nvPr/>
        </p:nvSpPr>
        <p:spPr>
          <a:xfrm>
            <a:off x="528176" y="5980412"/>
            <a:ext cx="7925932" cy="47873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3C1169-E450-45CD-AA42-C435C945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97934"/>
              </p:ext>
            </p:extLst>
          </p:nvPr>
        </p:nvGraphicFramePr>
        <p:xfrm>
          <a:off x="528176" y="1649857"/>
          <a:ext cx="7994005" cy="4330555"/>
        </p:xfrm>
        <a:graphic>
          <a:graphicData uri="http://schemas.openxmlformats.org/drawingml/2006/table">
            <a:tbl>
              <a:tblPr/>
              <a:tblGrid>
                <a:gridCol w="267896">
                  <a:extLst>
                    <a:ext uri="{9D8B030D-6E8A-4147-A177-3AD203B41FA5}">
                      <a16:colId xmlns:a16="http://schemas.microsoft.com/office/drawing/2014/main" val="1188574553"/>
                    </a:ext>
                  </a:extLst>
                </a:gridCol>
                <a:gridCol w="267896">
                  <a:extLst>
                    <a:ext uri="{9D8B030D-6E8A-4147-A177-3AD203B41FA5}">
                      <a16:colId xmlns:a16="http://schemas.microsoft.com/office/drawing/2014/main" val="2881055334"/>
                    </a:ext>
                  </a:extLst>
                </a:gridCol>
                <a:gridCol w="267896">
                  <a:extLst>
                    <a:ext uri="{9D8B030D-6E8A-4147-A177-3AD203B41FA5}">
                      <a16:colId xmlns:a16="http://schemas.microsoft.com/office/drawing/2014/main" val="1669713023"/>
                    </a:ext>
                  </a:extLst>
                </a:gridCol>
                <a:gridCol w="3021862">
                  <a:extLst>
                    <a:ext uri="{9D8B030D-6E8A-4147-A177-3AD203B41FA5}">
                      <a16:colId xmlns:a16="http://schemas.microsoft.com/office/drawing/2014/main" val="324779446"/>
                    </a:ext>
                  </a:extLst>
                </a:gridCol>
                <a:gridCol w="717960">
                  <a:extLst>
                    <a:ext uri="{9D8B030D-6E8A-4147-A177-3AD203B41FA5}">
                      <a16:colId xmlns:a16="http://schemas.microsoft.com/office/drawing/2014/main" val="172122310"/>
                    </a:ext>
                  </a:extLst>
                </a:gridCol>
                <a:gridCol w="717960">
                  <a:extLst>
                    <a:ext uri="{9D8B030D-6E8A-4147-A177-3AD203B41FA5}">
                      <a16:colId xmlns:a16="http://schemas.microsoft.com/office/drawing/2014/main" val="3656155078"/>
                    </a:ext>
                  </a:extLst>
                </a:gridCol>
                <a:gridCol w="717960">
                  <a:extLst>
                    <a:ext uri="{9D8B030D-6E8A-4147-A177-3AD203B41FA5}">
                      <a16:colId xmlns:a16="http://schemas.microsoft.com/office/drawing/2014/main" val="4062874408"/>
                    </a:ext>
                  </a:extLst>
                </a:gridCol>
                <a:gridCol w="717960">
                  <a:extLst>
                    <a:ext uri="{9D8B030D-6E8A-4147-A177-3AD203B41FA5}">
                      <a16:colId xmlns:a16="http://schemas.microsoft.com/office/drawing/2014/main" val="251508158"/>
                    </a:ext>
                  </a:extLst>
                </a:gridCol>
                <a:gridCol w="653666">
                  <a:extLst>
                    <a:ext uri="{9D8B030D-6E8A-4147-A177-3AD203B41FA5}">
                      <a16:colId xmlns:a16="http://schemas.microsoft.com/office/drawing/2014/main" val="1583677882"/>
                    </a:ext>
                  </a:extLst>
                </a:gridCol>
                <a:gridCol w="642949">
                  <a:extLst>
                    <a:ext uri="{9D8B030D-6E8A-4147-A177-3AD203B41FA5}">
                      <a16:colId xmlns:a16="http://schemas.microsoft.com/office/drawing/2014/main" val="3222884529"/>
                    </a:ext>
                  </a:extLst>
                </a:gridCol>
              </a:tblGrid>
              <a:tr h="1190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3871"/>
                  </a:ext>
                </a:extLst>
              </a:tr>
              <a:tr h="3646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68536"/>
                  </a:ext>
                </a:extLst>
              </a:tr>
              <a:tr h="1562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240.512.916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-29.107.450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110.498.786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24178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4.239.102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3.002.420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37501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545.888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358.587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98111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68694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580493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73650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70768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296.853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2968530,0%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2968530,0%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425431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296.853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2968530,0%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2968530,0%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65904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95683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14279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51857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45317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19.625.094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76720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19.625.094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56144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14.409.616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5239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14.409.616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9943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14.409.616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830559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165.902.720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4.808.170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72.795.882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81365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165.782.720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4.688.170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72.675.882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07487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14.738.866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66649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53724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7.320.742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19377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72.501.062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4.823.716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30.338.470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654040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764411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27.943.628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-135.546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10.682.643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96120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06711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9.453.199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59292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0031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15611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95514"/>
                  </a:ext>
                </a:extLst>
              </a:tr>
              <a:tr h="119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46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19516"/>
            <a:ext cx="802865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5998839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541AA7-014F-42B0-B1AA-78C862E67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9093"/>
              </p:ext>
            </p:extLst>
          </p:nvPr>
        </p:nvGraphicFramePr>
        <p:xfrm>
          <a:off x="566858" y="1652168"/>
          <a:ext cx="8019466" cy="4351327"/>
        </p:xfrm>
        <a:graphic>
          <a:graphicData uri="http://schemas.openxmlformats.org/drawingml/2006/table">
            <a:tbl>
              <a:tblPr/>
              <a:tblGrid>
                <a:gridCol w="268748">
                  <a:extLst>
                    <a:ext uri="{9D8B030D-6E8A-4147-A177-3AD203B41FA5}">
                      <a16:colId xmlns:a16="http://schemas.microsoft.com/office/drawing/2014/main" val="2016797792"/>
                    </a:ext>
                  </a:extLst>
                </a:gridCol>
                <a:gridCol w="268748">
                  <a:extLst>
                    <a:ext uri="{9D8B030D-6E8A-4147-A177-3AD203B41FA5}">
                      <a16:colId xmlns:a16="http://schemas.microsoft.com/office/drawing/2014/main" val="2866384134"/>
                    </a:ext>
                  </a:extLst>
                </a:gridCol>
                <a:gridCol w="268748">
                  <a:extLst>
                    <a:ext uri="{9D8B030D-6E8A-4147-A177-3AD203B41FA5}">
                      <a16:colId xmlns:a16="http://schemas.microsoft.com/office/drawing/2014/main" val="1347872491"/>
                    </a:ext>
                  </a:extLst>
                </a:gridCol>
                <a:gridCol w="3031488">
                  <a:extLst>
                    <a:ext uri="{9D8B030D-6E8A-4147-A177-3AD203B41FA5}">
                      <a16:colId xmlns:a16="http://schemas.microsoft.com/office/drawing/2014/main" val="1836846573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3924864602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4128747982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3141342870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604721835"/>
                    </a:ext>
                  </a:extLst>
                </a:gridCol>
                <a:gridCol w="655748">
                  <a:extLst>
                    <a:ext uri="{9D8B030D-6E8A-4147-A177-3AD203B41FA5}">
                      <a16:colId xmlns:a16="http://schemas.microsoft.com/office/drawing/2014/main" val="243585120"/>
                    </a:ext>
                  </a:extLst>
                </a:gridCol>
                <a:gridCol w="644998">
                  <a:extLst>
                    <a:ext uri="{9D8B030D-6E8A-4147-A177-3AD203B41FA5}">
                      <a16:colId xmlns:a16="http://schemas.microsoft.com/office/drawing/2014/main" val="2092726267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95421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306503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165.596.057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-16.404.388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107.500.788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5126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4.669.365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-183.143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3.164.596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067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349.788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175.146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8025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1976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8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523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045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280.698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2806980,0%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0648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280.698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2806980,0%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356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1.384.956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1.378.105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2187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2227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684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27.089.471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-585.843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9.260.321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6418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27.089.471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-585.843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9.260.321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4398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29.016.175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088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29.016.175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564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29.016.175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207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99.529.060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-4.491.041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65.518.560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541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99.527.327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65.516.827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990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10.101.165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43175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156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9.258.464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8904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37.089.232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3131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9343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3.678.826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8119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15.338.349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5.372.012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88664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7404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6448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452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5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38914" y="5640844"/>
            <a:ext cx="797643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8F5470-D9AA-44E4-B04E-4FF1B29F5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21753"/>
              </p:ext>
            </p:extLst>
          </p:nvPr>
        </p:nvGraphicFramePr>
        <p:xfrm>
          <a:off x="550848" y="1643471"/>
          <a:ext cx="7957681" cy="3980357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3140405568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328308688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394389636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96816729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501025400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995972515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778315263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66454250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2272264770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34633878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689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174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33.984.648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22.138.180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77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3.004.660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03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89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002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60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97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92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8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95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91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96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00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69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59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14.106.222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25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14.106.222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34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7.809.158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73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85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83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04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82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428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1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59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36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9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18ECB9-974A-431E-AD08-65A86E3B6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20886"/>
              </p:ext>
            </p:extLst>
          </p:nvPr>
        </p:nvGraphicFramePr>
        <p:xfrm>
          <a:off x="557672" y="1629325"/>
          <a:ext cx="7953362" cy="4171389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2953826618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794103817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956647344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1357204131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667216116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820623186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83798425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243419897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304686077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1200073809"/>
                    </a:ext>
                  </a:extLst>
                </a:gridCol>
              </a:tblGrid>
              <a:tr h="1288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332248"/>
                  </a:ext>
                </a:extLst>
              </a:tr>
              <a:tr h="394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59492"/>
                  </a:ext>
                </a:extLst>
              </a:tr>
              <a:tr h="1691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52.217.431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-8.093.249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30.142.448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7314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-158.307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1.935.444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0096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1062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5752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73054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2662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7271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6808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1293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702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5.189.973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03140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5.189.973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5796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6247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7796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5279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15.992.406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10.862.438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9386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10.822.438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677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41770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0960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9652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6.137.872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1859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2335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3468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1967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1020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6596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84277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2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115048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92DCAC-11FE-4D54-BD0E-845D2227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04388"/>
              </p:ext>
            </p:extLst>
          </p:nvPr>
        </p:nvGraphicFramePr>
        <p:xfrm>
          <a:off x="529361" y="1578526"/>
          <a:ext cx="7725231" cy="4577132"/>
        </p:xfrm>
        <a:graphic>
          <a:graphicData uri="http://schemas.openxmlformats.org/drawingml/2006/table">
            <a:tbl>
              <a:tblPr/>
              <a:tblGrid>
                <a:gridCol w="258888">
                  <a:extLst>
                    <a:ext uri="{9D8B030D-6E8A-4147-A177-3AD203B41FA5}">
                      <a16:colId xmlns:a16="http://schemas.microsoft.com/office/drawing/2014/main" val="2318903948"/>
                    </a:ext>
                  </a:extLst>
                </a:gridCol>
                <a:gridCol w="258888">
                  <a:extLst>
                    <a:ext uri="{9D8B030D-6E8A-4147-A177-3AD203B41FA5}">
                      <a16:colId xmlns:a16="http://schemas.microsoft.com/office/drawing/2014/main" val="2433615396"/>
                    </a:ext>
                  </a:extLst>
                </a:gridCol>
                <a:gridCol w="258888">
                  <a:extLst>
                    <a:ext uri="{9D8B030D-6E8A-4147-A177-3AD203B41FA5}">
                      <a16:colId xmlns:a16="http://schemas.microsoft.com/office/drawing/2014/main" val="817216144"/>
                    </a:ext>
                  </a:extLst>
                </a:gridCol>
                <a:gridCol w="2920263">
                  <a:extLst>
                    <a:ext uri="{9D8B030D-6E8A-4147-A177-3AD203B41FA5}">
                      <a16:colId xmlns:a16="http://schemas.microsoft.com/office/drawing/2014/main" val="3869992547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2102111668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738688480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1565463309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4157410874"/>
                    </a:ext>
                  </a:extLst>
                </a:gridCol>
                <a:gridCol w="631688">
                  <a:extLst>
                    <a:ext uri="{9D8B030D-6E8A-4147-A177-3AD203B41FA5}">
                      <a16:colId xmlns:a16="http://schemas.microsoft.com/office/drawing/2014/main" val="617054072"/>
                    </a:ext>
                  </a:extLst>
                </a:gridCol>
                <a:gridCol w="621332">
                  <a:extLst>
                    <a:ext uri="{9D8B030D-6E8A-4147-A177-3AD203B41FA5}">
                      <a16:colId xmlns:a16="http://schemas.microsoft.com/office/drawing/2014/main" val="1363439430"/>
                    </a:ext>
                  </a:extLst>
                </a:gridCol>
              </a:tblGrid>
              <a:tr h="1129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02542"/>
                  </a:ext>
                </a:extLst>
              </a:tr>
              <a:tr h="3459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37306"/>
                  </a:ext>
                </a:extLst>
              </a:tr>
              <a:tr h="1482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511.894.175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-107.911.389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301.051.166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02450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18.737.897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-487.504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13.094.815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09341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2.160.929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-164.919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1.055.088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95742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14529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0115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65583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87251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1.653.703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51358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1.653.703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80813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6668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-18.162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67337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-22.296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50422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80.679.015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11.743.703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23.239.366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93437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80.629.015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11.693.703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23.239.366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63179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52296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166.127.405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-39.166.784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78.423.872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3690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152.127.405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-53.166.784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66.994.279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054149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152.127.405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-53.166.784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66.994.279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30392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11.429.593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970812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11.429.593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8161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243.944.710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-80.004.628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183.465.117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81729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243.574.710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-80.374.628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183.323.553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08331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645.811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46498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60671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41.959.398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90680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303.827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01204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47.038.163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19.985.976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61742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101.778.915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-69.374.628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105.519.425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8910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33705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260.993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53178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208408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28.492.064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14.425.358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31890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141.564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26441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141.564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97468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64057"/>
                  </a:ext>
                </a:extLst>
              </a:tr>
              <a:tr h="1129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9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0A32AD-305B-48AB-A928-0FF183B81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55355"/>
              </p:ext>
            </p:extLst>
          </p:nvPr>
        </p:nvGraphicFramePr>
        <p:xfrm>
          <a:off x="568663" y="1752150"/>
          <a:ext cx="8008977" cy="4329258"/>
        </p:xfrm>
        <a:graphic>
          <a:graphicData uri="http://schemas.openxmlformats.org/drawingml/2006/table">
            <a:tbl>
              <a:tblPr/>
              <a:tblGrid>
                <a:gridCol w="268397">
                  <a:extLst>
                    <a:ext uri="{9D8B030D-6E8A-4147-A177-3AD203B41FA5}">
                      <a16:colId xmlns:a16="http://schemas.microsoft.com/office/drawing/2014/main" val="3555615593"/>
                    </a:ext>
                  </a:extLst>
                </a:gridCol>
                <a:gridCol w="268397">
                  <a:extLst>
                    <a:ext uri="{9D8B030D-6E8A-4147-A177-3AD203B41FA5}">
                      <a16:colId xmlns:a16="http://schemas.microsoft.com/office/drawing/2014/main" val="1518190444"/>
                    </a:ext>
                  </a:extLst>
                </a:gridCol>
                <a:gridCol w="268397">
                  <a:extLst>
                    <a:ext uri="{9D8B030D-6E8A-4147-A177-3AD203B41FA5}">
                      <a16:colId xmlns:a16="http://schemas.microsoft.com/office/drawing/2014/main" val="173812433"/>
                    </a:ext>
                  </a:extLst>
                </a:gridCol>
                <a:gridCol w="3027522">
                  <a:extLst>
                    <a:ext uri="{9D8B030D-6E8A-4147-A177-3AD203B41FA5}">
                      <a16:colId xmlns:a16="http://schemas.microsoft.com/office/drawing/2014/main" val="3757364508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682106914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2194120156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3642729254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2866663544"/>
                    </a:ext>
                  </a:extLst>
                </a:gridCol>
                <a:gridCol w="654890">
                  <a:extLst>
                    <a:ext uri="{9D8B030D-6E8A-4147-A177-3AD203B41FA5}">
                      <a16:colId xmlns:a16="http://schemas.microsoft.com/office/drawing/2014/main" val="103216038"/>
                    </a:ext>
                  </a:extLst>
                </a:gridCol>
                <a:gridCol w="644154">
                  <a:extLst>
                    <a:ext uri="{9D8B030D-6E8A-4147-A177-3AD203B41FA5}">
                      <a16:colId xmlns:a16="http://schemas.microsoft.com/office/drawing/2014/main" val="1174565275"/>
                    </a:ext>
                  </a:extLst>
                </a:gridCol>
              </a:tblGrid>
              <a:tr h="125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34526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29184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72.695.915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-13.109.513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38.009.318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48691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2.353.167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-57.263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1.716.244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62467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364.665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8173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8218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4628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019735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38445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72329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-154.993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82337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-150.771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5103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332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925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5.364.388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14967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5.364.388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5295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8437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610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89373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54.705.121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3.526.821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28.136.548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46251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54.416.884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3.238.584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28.136.548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587501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59988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6.148.561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59685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1.671.750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6155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29.867.766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5.220.296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12.264.247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094315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35027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7.186.865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80941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865.125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521511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27368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9452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1182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4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55346" y="5709541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E44755-7936-4312-BB84-907852C32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32431"/>
              </p:ext>
            </p:extLst>
          </p:nvPr>
        </p:nvGraphicFramePr>
        <p:xfrm>
          <a:off x="555779" y="1722653"/>
          <a:ext cx="7963808" cy="3980357"/>
        </p:xfrm>
        <a:graphic>
          <a:graphicData uri="http://schemas.openxmlformats.org/drawingml/2006/table">
            <a:tbl>
              <a:tblPr/>
              <a:tblGrid>
                <a:gridCol w="266884">
                  <a:extLst>
                    <a:ext uri="{9D8B030D-6E8A-4147-A177-3AD203B41FA5}">
                      <a16:colId xmlns:a16="http://schemas.microsoft.com/office/drawing/2014/main" val="100226475"/>
                    </a:ext>
                  </a:extLst>
                </a:gridCol>
                <a:gridCol w="266884">
                  <a:extLst>
                    <a:ext uri="{9D8B030D-6E8A-4147-A177-3AD203B41FA5}">
                      <a16:colId xmlns:a16="http://schemas.microsoft.com/office/drawing/2014/main" val="448833780"/>
                    </a:ext>
                  </a:extLst>
                </a:gridCol>
                <a:gridCol w="266884">
                  <a:extLst>
                    <a:ext uri="{9D8B030D-6E8A-4147-A177-3AD203B41FA5}">
                      <a16:colId xmlns:a16="http://schemas.microsoft.com/office/drawing/2014/main" val="1940949648"/>
                    </a:ext>
                  </a:extLst>
                </a:gridCol>
                <a:gridCol w="3010447">
                  <a:extLst>
                    <a:ext uri="{9D8B030D-6E8A-4147-A177-3AD203B41FA5}">
                      <a16:colId xmlns:a16="http://schemas.microsoft.com/office/drawing/2014/main" val="1451425201"/>
                    </a:ext>
                  </a:extLst>
                </a:gridCol>
                <a:gridCol w="715248">
                  <a:extLst>
                    <a:ext uri="{9D8B030D-6E8A-4147-A177-3AD203B41FA5}">
                      <a16:colId xmlns:a16="http://schemas.microsoft.com/office/drawing/2014/main" val="2692265052"/>
                    </a:ext>
                  </a:extLst>
                </a:gridCol>
                <a:gridCol w="715248">
                  <a:extLst>
                    <a:ext uri="{9D8B030D-6E8A-4147-A177-3AD203B41FA5}">
                      <a16:colId xmlns:a16="http://schemas.microsoft.com/office/drawing/2014/main" val="1162282073"/>
                    </a:ext>
                  </a:extLst>
                </a:gridCol>
                <a:gridCol w="715248">
                  <a:extLst>
                    <a:ext uri="{9D8B030D-6E8A-4147-A177-3AD203B41FA5}">
                      <a16:colId xmlns:a16="http://schemas.microsoft.com/office/drawing/2014/main" val="2715057981"/>
                    </a:ext>
                  </a:extLst>
                </a:gridCol>
                <a:gridCol w="715248">
                  <a:extLst>
                    <a:ext uri="{9D8B030D-6E8A-4147-A177-3AD203B41FA5}">
                      <a16:colId xmlns:a16="http://schemas.microsoft.com/office/drawing/2014/main" val="3441966870"/>
                    </a:ext>
                  </a:extLst>
                </a:gridCol>
                <a:gridCol w="651196">
                  <a:extLst>
                    <a:ext uri="{9D8B030D-6E8A-4147-A177-3AD203B41FA5}">
                      <a16:colId xmlns:a16="http://schemas.microsoft.com/office/drawing/2014/main" val="2189082856"/>
                    </a:ext>
                  </a:extLst>
                </a:gridCol>
                <a:gridCol w="640521">
                  <a:extLst>
                    <a:ext uri="{9D8B030D-6E8A-4147-A177-3AD203B41FA5}">
                      <a16:colId xmlns:a16="http://schemas.microsoft.com/office/drawing/2014/main" val="23759975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597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685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61.200.028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-10.324.785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46.748.309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60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26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21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267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77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671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7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02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3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57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374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83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97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6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42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38.894.198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33.158.265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09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38.894.198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33.158.265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76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50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2.474.744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25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28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35.243.252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30.440.272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66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5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41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254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664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34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0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05616" y="5442304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4D06BB-20A6-44AB-9893-6C2DA577C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45697"/>
              </p:ext>
            </p:extLst>
          </p:nvPr>
        </p:nvGraphicFramePr>
        <p:xfrm>
          <a:off x="540584" y="1679588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163987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15699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985556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312375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64542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290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8303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549911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3385721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724065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171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016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34.943.165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21.996.934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08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-491.185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55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61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8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319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76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30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88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02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69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30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3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12.749.513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33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12.749.513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51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4.966.141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78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4.966.141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945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3.291.577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23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6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25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3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80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22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21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41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9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105697"/>
              </p:ext>
            </p:extLst>
          </p:nvPr>
        </p:nvGraphicFramePr>
        <p:xfrm>
          <a:off x="539552" y="1945183"/>
          <a:ext cx="7992887" cy="373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235400"/>
              </p:ext>
            </p:extLst>
          </p:nvPr>
        </p:nvGraphicFramePr>
        <p:xfrm>
          <a:off x="539552" y="1831895"/>
          <a:ext cx="8085583" cy="396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8A4DF07-228C-4D84-A147-47B19C3E5ABB}"/>
              </a:ext>
            </a:extLst>
          </p:cNvPr>
          <p:cNvSpPr txBox="1">
            <a:spLocks/>
          </p:cNvSpPr>
          <p:nvPr/>
        </p:nvSpPr>
        <p:spPr>
          <a:xfrm>
            <a:off x="539551" y="4049183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6900FA-B53B-4E61-BCD2-949DFDC64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53265"/>
              </p:ext>
            </p:extLst>
          </p:nvPr>
        </p:nvGraphicFramePr>
        <p:xfrm>
          <a:off x="539551" y="1862958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696537634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4219646019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2266873261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150177840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391432523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2699822092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1283166431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595890422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24574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63432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2.627.874.614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-387.597.614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1.582.201.180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7643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147.855.552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-5.114.872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99.082.080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1579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19.730.960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-4.146.453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10.010.569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1610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1.673.205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1.673.195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855.737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8557370,0%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3060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670.227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7585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27.695.241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197175,3%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197175,3%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8572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4.984.162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3088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9.730.532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834.173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2.766.206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2563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452.110.232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9.440.337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175.874.281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8454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579.418.724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-244.500.000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370.615.260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05737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1.411.893.218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-145.783.994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913.632.729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06980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3.709.929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00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064C68-A3DF-4C5D-A563-301E8144F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80386"/>
              </p:ext>
            </p:extLst>
          </p:nvPr>
        </p:nvGraphicFramePr>
        <p:xfrm>
          <a:off x="484630" y="1825795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536918192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789658242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24153464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55978108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18932738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56228153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670628740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804574198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157218365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680931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399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261.304.982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-14.586.200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161.447.898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95505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221.345.873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-5.791.674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145.759.195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6308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17.174.129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-2.190.260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7.006.052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634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22.784.980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-6.604.266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8.682.651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020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38.692.096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-526.608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17.390.468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5618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75.697.102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-28.934.769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23.104.134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3765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72.574.017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-6.633.336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31.116.919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183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57.178.130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36.699.480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2731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110.302.063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-36.508.316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62.873.145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5746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218.046.465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-11.142.739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143.439.203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2277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110.702.948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-3.362.725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67.397.572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0072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190.158.357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-33.791.482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156.460.808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6715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320.174.119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-67.676.113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204.185.624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2960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240.512.916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-29.107.450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110.498.786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1217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165.596.057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-16.404.388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107.500.788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5772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33.984.648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-2.475.611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22.138.180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7165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52.217.431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-8.093.249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30.142.448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8101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511.894.175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-107.911.389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301.051.166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8154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72.695.915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-13.109.513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38.009.318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0030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61.200.028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-10.324.785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46.748.309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289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34.943.165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2.458.143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21.996.934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29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6B154AE-76C3-435A-A1AE-BA9FBBC8CBA1}"/>
              </a:ext>
            </a:extLst>
          </p:cNvPr>
          <p:cNvSpPr txBox="1">
            <a:spLocks/>
          </p:cNvSpPr>
          <p:nvPr/>
        </p:nvSpPr>
        <p:spPr>
          <a:xfrm>
            <a:off x="437464" y="5591253"/>
            <a:ext cx="8090869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C19317-3C9D-44A2-8EBE-F1788D9AE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08037"/>
              </p:ext>
            </p:extLst>
          </p:nvPr>
        </p:nvGraphicFramePr>
        <p:xfrm>
          <a:off x="595521" y="1734107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025133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50617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760938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838897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34238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04433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80384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14819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198101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436227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864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15623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221.345.873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-5.791.674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363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56.026.233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-1.856.179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35.672.885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7926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7.849.031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3.422.716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000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741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500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771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15707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924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5618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990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268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615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1306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320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2730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817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228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980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1.522.993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1688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149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773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9099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704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890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36.834.650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21.008.836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1325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919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36.533.913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21.008.836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28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D93E5A-C0EB-40FC-BB31-AA2A8D039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44491"/>
              </p:ext>
            </p:extLst>
          </p:nvPr>
        </p:nvGraphicFramePr>
        <p:xfrm>
          <a:off x="530448" y="1860370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48677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59680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138696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835641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13731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31938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9742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70117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84982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020778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5446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9303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82.244.941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3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82.202.999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1424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130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753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960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189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1381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3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519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8.911.853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939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53.364.358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590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17.785.995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124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306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943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9756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41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A5627B3-1EAF-49F7-A274-0EC88BA4200D}"/>
              </a:ext>
            </a:extLst>
          </p:cNvPr>
          <p:cNvSpPr txBox="1">
            <a:spLocks/>
          </p:cNvSpPr>
          <p:nvPr/>
        </p:nvSpPr>
        <p:spPr>
          <a:xfrm>
            <a:off x="518631" y="3657294"/>
            <a:ext cx="7925932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DEFE9F-F7B5-4B97-BFC2-BB53EBE42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48101"/>
              </p:ext>
            </p:extLst>
          </p:nvPr>
        </p:nvGraphicFramePr>
        <p:xfrm>
          <a:off x="557860" y="180146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585908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705993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832371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865109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53738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922331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033769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94920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3525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037984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5886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353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-2.190.260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7.006.052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76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3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-231.462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47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131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82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37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66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16.164.249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-1.973.840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6.490.102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25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16.164.249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-1.973.840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6.490.102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53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16.164.249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-1.973.840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6.490.102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36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11011</Words>
  <Application>Microsoft Office PowerPoint</Application>
  <PresentationFormat>Presentación en pantalla (4:3)</PresentationFormat>
  <Paragraphs>6415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AGOSTO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AGOSTO DE 2020  PARTIDA 18 MINISTERIO DE VIVIENDA Y URBANISMO</vt:lpstr>
      <vt:lpstr>EJECUCIÓN ACUMULADA DE GASTOS A AGOSTO DE 2020  PARTIDA 18 RESUMEN POR CAPÍTULOS</vt:lpstr>
      <vt:lpstr>EJECUCIÓN ACUMULADA DE GASTOS A AGOSTO DE 2020  PARTIDA 18. CAPÍTULO 01. PROGRAMA 01: SUBSECRETARÍA DE VIVIENDA Y URBANISMO</vt:lpstr>
      <vt:lpstr>EJECUCIÓN ACUMULADA DE GASTOS A AGOSTO DE 2020  PARTIDA 18. CAPÍTULO 01. PROGRAMA 01: SUBSECRETARÍA DE VIVIENDA Y URBANISMO</vt:lpstr>
      <vt:lpstr>EJECUCIÓN ACUMULADA DE GASTOS A AGOSTO DE 2020  PARTIDA 18. CAPÍTULO 01. PROGRAMA 02: ASENTAMIENTOS PRECARIOS</vt:lpstr>
      <vt:lpstr>EJECUCIÓN ACUMULADA DE GASTOS A AGOSTO DE 2020  PARTIDA 18. CAPÍTULO 01. PROGRAMA 04: RECUPERACIÓN DE BARRIOS</vt:lpstr>
      <vt:lpstr>EJECUCIÓN ACUMULADA DE GASTOS A AGOSTO DE 2020  PARTIDA 18. CAPÍTULO 02. PROGRAMA 01: PARQUE METROPOLITANO</vt:lpstr>
      <vt:lpstr>EJECUCIÓN ACUMULADA DE GASTOS A AGOSTO DE 2020  PARTIDA 18. CAPÍTULO 21. PROGRAMA 01: SERVIU I REGIÓN</vt:lpstr>
      <vt:lpstr>EJECUCIÓN ACUMULADA DE GASTOS A AGOSTO DE 2020  PARTIDA 18. CAPÍTULO 22. PROGRAMA 01: SERVIU II REGIÓN</vt:lpstr>
      <vt:lpstr>EJECUCIÓN ACUMULADA DE GASTOS A AGOSTO DE 2020  PARTIDA 18. CAPÍTULO 23. PROGRAMA 01: SERVIU III REGIÓN</vt:lpstr>
      <vt:lpstr>EJECUCIÓN ACUMULADA DE GASTOS A AGOSTO DE 2020  PARTIDA 18. CAPÍTULO 24. PROGRAMA 01: SERVIU IV REGIÓN</vt:lpstr>
      <vt:lpstr>EJECUCIÓN ACUMULADA DE GASTOS A AGOSTO DE 2020  PARTIDA 18. CAPÍTULO 25. PROGRAMA 01: SERVIU V REGIÓN</vt:lpstr>
      <vt:lpstr>EJECUCIÓN ACUMULADA DE GASTOS A AGOSTO DE 2020  PARTIDA 18. CAPÍTULO 26. PROGRAMA 01: SERVIU VI REGIÓN</vt:lpstr>
      <vt:lpstr>EJECUCIÓN ACUMULADA DE GASTOS A AGOSTO DE 2020  PARTIDA 18. CAPÍTULO 27. PROGRAMA 01: SERVIU VII REGIÓN</vt:lpstr>
      <vt:lpstr>EJECUCIÓN ACUMULADA DE GASTOS A AGOSTO DE 2020  PARTIDA 18. CAPÍTULO 28. PROGRAMA 01: SERVIU VIII REGIÓN</vt:lpstr>
      <vt:lpstr>EJECUCIÓN ACUMULADA DE GASTOS A AGOSTO DE 2020  PARTIDA 18. CAPÍTULO 29. PROGRAMA 01: SERVIU IX REGIÓN</vt:lpstr>
      <vt:lpstr>EJECUCIÓN ACUMULADA DE GASTOS A AGOSTO DE 2020  PARTIDA 18. CAPÍTULO 30. PROGRAMA 01: SERVIU X REGIÓN</vt:lpstr>
      <vt:lpstr>EJECUCIÓN ACUMULADA DE GASTOS A AGOSTO DE 2020  PARTIDA 18. CAPÍTULO 31. PROGRAMA 01: SERVIU XI REGIÓN</vt:lpstr>
      <vt:lpstr>EJECUCIÓN ACUMULADA DE GASTOS A AGOSTO DE 2020  PARTIDA 18. CAPÍTULO 32. PROGRAMA 01: SERVIU XII REGIÓN</vt:lpstr>
      <vt:lpstr>EJECUCIÓN ACUMULADA DE GASTOS A AGOSTO DE 2020  PARTIDA 18. CAPÍTULO 33. PROGRAMA 01: SERVIU REGIÓN METROPOLITANA</vt:lpstr>
      <vt:lpstr>EJECUCIÓN ACUMULADA DE GASTOS A AGOSTO DE 2020  PARTIDA 18. CAPÍTULO 34. PROGRAMA 01: SERVIU XIV REGIÓN</vt:lpstr>
      <vt:lpstr>EJECUCIÓN ACUMULADA DE GASTOS A AGOSTO DE 2020  PARTIDA 18. CAPÍTULO 35. PROGRAMA 01: SERVIU XV REGIÓN</vt:lpstr>
      <vt:lpstr>EJECUCIÓN ACUMULADA DE GASTOS A AGOSTO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57</cp:revision>
  <dcterms:created xsi:type="dcterms:W3CDTF">2019-12-13T17:53:17Z</dcterms:created>
  <dcterms:modified xsi:type="dcterms:W3CDTF">2020-10-19T20:47:30Z</dcterms:modified>
</cp:coreProperties>
</file>