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(en millones 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1-4293-A834-7828A15BAC27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1-4293-A834-7828A15BAC27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43862341922987E-2"/>
                  <c:y val="7.1016392764268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31-4293-A834-7828A15BAC27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31-4293-A834-7828A15BAC27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31-4293-A834-7828A15BAC27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C31-4293-A834-7828A15BAC27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31-4293-A834-7828A15BAC27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31-4293-A834-7828A15BAC2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09'!$D$32:$O$32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31-4293-A834-7828A15BAC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0-45BF-B42A-E15C0B8C073A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0-45BF-B42A-E15C0B8C073A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D0-45BF-B42A-E15C0B8C073A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D0-45BF-B42A-E15C0B8C0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09'!$D$26:$O$26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D0-45BF-B42A-E15C0B8C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DICIEMBRE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</a:t>
            </a:r>
            <a:r>
              <a:rPr lang="es-CL"/>
              <a:t>, marzo </a:t>
            </a:r>
            <a:r>
              <a:rPr lang="es-CL" dirty="0"/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9E21B9E-DCF5-4E14-8ADB-9BD685692186}"/>
              </a:ext>
            </a:extLst>
          </p:cNvPr>
          <p:cNvSpPr txBox="1">
            <a:spLocks/>
          </p:cNvSpPr>
          <p:nvPr/>
        </p:nvSpPr>
        <p:spPr>
          <a:xfrm>
            <a:off x="407528" y="5979551"/>
            <a:ext cx="7866349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A3FF78-4E21-4DDD-881B-3B8072CE6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79187"/>
              </p:ext>
            </p:extLst>
          </p:nvPr>
        </p:nvGraphicFramePr>
        <p:xfrm>
          <a:off x="407528" y="1628800"/>
          <a:ext cx="7896013" cy="4334258"/>
        </p:xfrm>
        <a:graphic>
          <a:graphicData uri="http://schemas.openxmlformats.org/drawingml/2006/table">
            <a:tbl>
              <a:tblPr/>
              <a:tblGrid>
                <a:gridCol w="264612">
                  <a:extLst>
                    <a:ext uri="{9D8B030D-6E8A-4147-A177-3AD203B41FA5}">
                      <a16:colId xmlns:a16="http://schemas.microsoft.com/office/drawing/2014/main" val="3458072923"/>
                    </a:ext>
                  </a:extLst>
                </a:gridCol>
                <a:gridCol w="264612">
                  <a:extLst>
                    <a:ext uri="{9D8B030D-6E8A-4147-A177-3AD203B41FA5}">
                      <a16:colId xmlns:a16="http://schemas.microsoft.com/office/drawing/2014/main" val="1577345956"/>
                    </a:ext>
                  </a:extLst>
                </a:gridCol>
                <a:gridCol w="264612">
                  <a:extLst>
                    <a:ext uri="{9D8B030D-6E8A-4147-A177-3AD203B41FA5}">
                      <a16:colId xmlns:a16="http://schemas.microsoft.com/office/drawing/2014/main" val="2460865609"/>
                    </a:ext>
                  </a:extLst>
                </a:gridCol>
                <a:gridCol w="2984820">
                  <a:extLst>
                    <a:ext uri="{9D8B030D-6E8A-4147-A177-3AD203B41FA5}">
                      <a16:colId xmlns:a16="http://schemas.microsoft.com/office/drawing/2014/main" val="1468604954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3285223586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1901231163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660049170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2393419760"/>
                    </a:ext>
                  </a:extLst>
                </a:gridCol>
                <a:gridCol w="645653">
                  <a:extLst>
                    <a:ext uri="{9D8B030D-6E8A-4147-A177-3AD203B41FA5}">
                      <a16:colId xmlns:a16="http://schemas.microsoft.com/office/drawing/2014/main" val="2475430006"/>
                    </a:ext>
                  </a:extLst>
                </a:gridCol>
                <a:gridCol w="635068">
                  <a:extLst>
                    <a:ext uri="{9D8B030D-6E8A-4147-A177-3AD203B41FA5}">
                      <a16:colId xmlns:a16="http://schemas.microsoft.com/office/drawing/2014/main" val="3605053023"/>
                    </a:ext>
                  </a:extLst>
                </a:gridCol>
              </a:tblGrid>
              <a:tr h="1223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94412"/>
                  </a:ext>
                </a:extLst>
              </a:tr>
              <a:tr h="3745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57598"/>
                  </a:ext>
                </a:extLst>
              </a:tr>
              <a:tr h="1605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158.538.239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24.594.761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121.672.828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333978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88.901.757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-4.013.287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82.928.436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5473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11.028.743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25112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3.612.656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3.612.656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3.612.652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31944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3.612.656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3.612.656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3.612.652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589644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16.782.704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2.925.832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15.744.618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81672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6.750.292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6.741.721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64934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8544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01610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522588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18969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019174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-91.115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312.268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8276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50.568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72240,0%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969547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48919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9.661.757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984.992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8.690.629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04769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2.377.796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2.167.471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85283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67496"/>
                  </a:ext>
                </a:extLst>
              </a:tr>
              <a:tr h="244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584.509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420855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2.546.453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2.289.222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2.498.183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33175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3.574.752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-15.345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3.436.394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723601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26.392.192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26.351.152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26.366.484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64245,8%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76451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70212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26.351.152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26.351.152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26.351.152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35324"/>
                  </a:ext>
                </a:extLst>
              </a:tr>
              <a:tr h="1299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2.312.332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-626.423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1.945.315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54289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67656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119.802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68986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1.074.905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-4.312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1.066.102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30587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91.573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36304"/>
                  </a:ext>
                </a:extLst>
              </a:tr>
              <a:tr h="122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803.019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-245.123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667.838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1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125833-7D94-4E45-A013-EF61B165A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67434"/>
              </p:ext>
            </p:extLst>
          </p:nvPr>
        </p:nvGraphicFramePr>
        <p:xfrm>
          <a:off x="461228" y="1855332"/>
          <a:ext cx="7927196" cy="190295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93697754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81253611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931062001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252446073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1719639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6052277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5940893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045854528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286170338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0699331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87516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8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2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13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7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24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42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94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9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1.518.073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1.325.731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09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4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5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3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8B3DAC6-196E-459B-8226-4E58EBD58546}"/>
              </a:ext>
            </a:extLst>
          </p:cNvPr>
          <p:cNvSpPr txBox="1">
            <a:spLocks/>
          </p:cNvSpPr>
          <p:nvPr/>
        </p:nvSpPr>
        <p:spPr>
          <a:xfrm>
            <a:off x="395536" y="6135732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F2C923-939E-4024-A601-E0B916AF9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81833"/>
              </p:ext>
            </p:extLst>
          </p:nvPr>
        </p:nvGraphicFramePr>
        <p:xfrm>
          <a:off x="494481" y="1758693"/>
          <a:ext cx="7927198" cy="4408853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86777331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78439648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002633391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284982148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7783115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7302832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49104183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140823486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552190158"/>
                    </a:ext>
                  </a:extLst>
                </a:gridCol>
                <a:gridCol w="637577">
                  <a:extLst>
                    <a:ext uri="{9D8B030D-6E8A-4147-A177-3AD203B41FA5}">
                      <a16:colId xmlns:a16="http://schemas.microsoft.com/office/drawing/2014/main" val="204300134"/>
                    </a:ext>
                  </a:extLst>
                </a:gridCol>
              </a:tblGrid>
              <a:tr h="1246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6580"/>
                  </a:ext>
                </a:extLst>
              </a:tr>
              <a:tr h="3816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86075"/>
                  </a:ext>
                </a:extLst>
              </a:tr>
              <a:tr h="1635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63.676.445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9.605.369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41.445.658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488848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40.195.541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-6.377.020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33.351.568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66160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88945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6968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40.195.471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-6.377.020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33.351.568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79270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9.948.201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79215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3.244.579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1.884.331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823782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819.034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-1.675.709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713.368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626826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-428.014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26762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1.818.471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-215.171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1.580.622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604583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1.665.514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-448.218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1.376.991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8327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909.841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-496.454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496.388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530"/>
                  </a:ext>
                </a:extLst>
              </a:tr>
              <a:tr h="249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-469.126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741.160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42559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2.089.297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-816.790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1.387.868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43092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2.455.348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20120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9.541.735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-977.538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9.345.584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48164"/>
                  </a:ext>
                </a:extLst>
              </a:tr>
              <a:tr h="249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4.356.217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3.328.584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8426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905799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3436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49625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7.121.105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39831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12015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3684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7.282.245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7.121.105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73737"/>
                  </a:ext>
                </a:extLst>
              </a:tr>
              <a:tr h="249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7.282.245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7.121.105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24673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972.985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97298,5%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06135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972.985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97298,5%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89667"/>
                  </a:ext>
                </a:extLst>
              </a:tr>
              <a:tr h="124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8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1517AC3-C71C-4B95-BCAE-257F26FAE187}"/>
              </a:ext>
            </a:extLst>
          </p:cNvPr>
          <p:cNvSpPr txBox="1">
            <a:spLocks/>
          </p:cNvSpPr>
          <p:nvPr/>
        </p:nvSpPr>
        <p:spPr>
          <a:xfrm>
            <a:off x="407362" y="5387337"/>
            <a:ext cx="7954587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6165CF-1E65-42FA-A34B-CC2E5FB84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33766"/>
              </p:ext>
            </p:extLst>
          </p:nvPr>
        </p:nvGraphicFramePr>
        <p:xfrm>
          <a:off x="407363" y="1987460"/>
          <a:ext cx="7954587" cy="3439066"/>
        </p:xfrm>
        <a:graphic>
          <a:graphicData uri="http://schemas.openxmlformats.org/drawingml/2006/table">
            <a:tbl>
              <a:tblPr/>
              <a:tblGrid>
                <a:gridCol w="266575">
                  <a:extLst>
                    <a:ext uri="{9D8B030D-6E8A-4147-A177-3AD203B41FA5}">
                      <a16:colId xmlns:a16="http://schemas.microsoft.com/office/drawing/2014/main" val="3574784889"/>
                    </a:ext>
                  </a:extLst>
                </a:gridCol>
                <a:gridCol w="266575">
                  <a:extLst>
                    <a:ext uri="{9D8B030D-6E8A-4147-A177-3AD203B41FA5}">
                      <a16:colId xmlns:a16="http://schemas.microsoft.com/office/drawing/2014/main" val="577646447"/>
                    </a:ext>
                  </a:extLst>
                </a:gridCol>
                <a:gridCol w="266575">
                  <a:extLst>
                    <a:ext uri="{9D8B030D-6E8A-4147-A177-3AD203B41FA5}">
                      <a16:colId xmlns:a16="http://schemas.microsoft.com/office/drawing/2014/main" val="3661459781"/>
                    </a:ext>
                  </a:extLst>
                </a:gridCol>
                <a:gridCol w="3006961">
                  <a:extLst>
                    <a:ext uri="{9D8B030D-6E8A-4147-A177-3AD203B41FA5}">
                      <a16:colId xmlns:a16="http://schemas.microsoft.com/office/drawing/2014/main" val="2046109599"/>
                    </a:ext>
                  </a:extLst>
                </a:gridCol>
                <a:gridCol w="714420">
                  <a:extLst>
                    <a:ext uri="{9D8B030D-6E8A-4147-A177-3AD203B41FA5}">
                      <a16:colId xmlns:a16="http://schemas.microsoft.com/office/drawing/2014/main" val="1471681718"/>
                    </a:ext>
                  </a:extLst>
                </a:gridCol>
                <a:gridCol w="714420">
                  <a:extLst>
                    <a:ext uri="{9D8B030D-6E8A-4147-A177-3AD203B41FA5}">
                      <a16:colId xmlns:a16="http://schemas.microsoft.com/office/drawing/2014/main" val="1419123446"/>
                    </a:ext>
                  </a:extLst>
                </a:gridCol>
                <a:gridCol w="714420">
                  <a:extLst>
                    <a:ext uri="{9D8B030D-6E8A-4147-A177-3AD203B41FA5}">
                      <a16:colId xmlns:a16="http://schemas.microsoft.com/office/drawing/2014/main" val="1081140289"/>
                    </a:ext>
                  </a:extLst>
                </a:gridCol>
                <a:gridCol w="714420">
                  <a:extLst>
                    <a:ext uri="{9D8B030D-6E8A-4147-A177-3AD203B41FA5}">
                      <a16:colId xmlns:a16="http://schemas.microsoft.com/office/drawing/2014/main" val="3523988611"/>
                    </a:ext>
                  </a:extLst>
                </a:gridCol>
                <a:gridCol w="650442">
                  <a:extLst>
                    <a:ext uri="{9D8B030D-6E8A-4147-A177-3AD203B41FA5}">
                      <a16:colId xmlns:a16="http://schemas.microsoft.com/office/drawing/2014/main" val="2521018830"/>
                    </a:ext>
                  </a:extLst>
                </a:gridCol>
                <a:gridCol w="639779">
                  <a:extLst>
                    <a:ext uri="{9D8B030D-6E8A-4147-A177-3AD203B41FA5}">
                      <a16:colId xmlns:a16="http://schemas.microsoft.com/office/drawing/2014/main" val="4039558135"/>
                    </a:ext>
                  </a:extLst>
                </a:gridCol>
              </a:tblGrid>
              <a:tr h="1256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829978"/>
                  </a:ext>
                </a:extLst>
              </a:tr>
              <a:tr h="3847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33517"/>
                  </a:ext>
                </a:extLst>
              </a:tr>
              <a:tr h="1648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28.528.906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19.251.887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09623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20.250.300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-6.535.244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17.612.896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26182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77643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1695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20.035.509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-6.749.965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17.529.256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01452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2.897.227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-1.387.343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2.465.935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80579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2.523.808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61694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48119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6.342.857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-597.480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5.925.248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954561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-232.820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27785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-1.215.969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72432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-699.342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84623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70553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-232.778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2.405.847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22393"/>
                  </a:ext>
                </a:extLst>
              </a:tr>
              <a:tr h="2512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4359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34861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71910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5463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781104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20741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48094"/>
                  </a:ext>
                </a:extLst>
              </a:tr>
              <a:tr h="1256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6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65FE6-48E8-4FE5-BF6F-AA7B00C1F101}"/>
              </a:ext>
            </a:extLst>
          </p:cNvPr>
          <p:cNvSpPr txBox="1">
            <a:spLocks/>
          </p:cNvSpPr>
          <p:nvPr/>
        </p:nvSpPr>
        <p:spPr>
          <a:xfrm>
            <a:off x="518989" y="5458527"/>
            <a:ext cx="7886700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80E0BF8-53BA-442F-877A-BAC441B4B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634"/>
              </p:ext>
            </p:extLst>
          </p:nvPr>
        </p:nvGraphicFramePr>
        <p:xfrm>
          <a:off x="518989" y="1830411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66937371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833565638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932720709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77872345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8828950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70597284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2428783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282846430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278816148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301414376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48572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543754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74.893.086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14.953.018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59.800.690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594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52.905.689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52.402.790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083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289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983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52.905.619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52.402.790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696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2.288.532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33432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5.608.893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-1.041.951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5.586.762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011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43.052.970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42.964.748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601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1.456.922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905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146.956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-141.999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105.826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303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5316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06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7.303.455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436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8624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6187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338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2.762.432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0062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2.762.432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214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2662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2212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42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BA9C5A-D8BB-4DE0-8C47-11A6B0D3C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95699"/>
              </p:ext>
            </p:extLst>
          </p:nvPr>
        </p:nvGraphicFramePr>
        <p:xfrm>
          <a:off x="467544" y="2060848"/>
          <a:ext cx="7927199" cy="3380820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094644215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236072572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061342407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142644097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648416880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301223901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79399455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584368196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4294859123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3032951724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346781"/>
                  </a:ext>
                </a:extLst>
              </a:tr>
              <a:tr h="375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6670"/>
                  </a:ext>
                </a:extLst>
              </a:tr>
              <a:tr h="160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6.437.871.296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139.340.796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6.093.204.893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5208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6.221.135.636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-27.433.723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6.026.273.819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87178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5.207.808.927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-50.742.927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5.067.278.010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2474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64.813.692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98085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3.685.194.648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-24.313.070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3.606.876.996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2846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12.447.062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-2.760.134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3.068.271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1239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73.852.574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-8.469.530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69.105.050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1323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9015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36.116.558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3210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63.937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8929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32.771.898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2028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818.125.996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-20.977.009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784.279.785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91793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147.536.609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9753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326.613.878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9.734.831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322.590.336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2627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257.269.684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239.105.178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2363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257.269.684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239.105.178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44215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756.057.025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23.279.704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719.890.631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1760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7.293.395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26167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1.637.280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9873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2.259.025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64592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10.440.963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2.229.000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39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79F2FCB-B080-41C6-82DE-09989ABED7DE}"/>
              </a:ext>
            </a:extLst>
          </p:cNvPr>
          <p:cNvSpPr txBox="1">
            <a:spLocks/>
          </p:cNvSpPr>
          <p:nvPr/>
        </p:nvSpPr>
        <p:spPr>
          <a:xfrm>
            <a:off x="443963" y="611370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BC14F2-E7E3-4AF9-AE8F-D2743D8E4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35835"/>
              </p:ext>
            </p:extLst>
          </p:nvPr>
        </p:nvGraphicFramePr>
        <p:xfrm>
          <a:off x="500664" y="1774987"/>
          <a:ext cx="7899968" cy="4390257"/>
        </p:xfrm>
        <a:graphic>
          <a:graphicData uri="http://schemas.openxmlformats.org/drawingml/2006/table">
            <a:tbl>
              <a:tblPr/>
              <a:tblGrid>
                <a:gridCol w="255745">
                  <a:extLst>
                    <a:ext uri="{9D8B030D-6E8A-4147-A177-3AD203B41FA5}">
                      <a16:colId xmlns:a16="http://schemas.microsoft.com/office/drawing/2014/main" val="3151420717"/>
                    </a:ext>
                  </a:extLst>
                </a:gridCol>
                <a:gridCol w="255745">
                  <a:extLst>
                    <a:ext uri="{9D8B030D-6E8A-4147-A177-3AD203B41FA5}">
                      <a16:colId xmlns:a16="http://schemas.microsoft.com/office/drawing/2014/main" val="3473023868"/>
                    </a:ext>
                  </a:extLst>
                </a:gridCol>
                <a:gridCol w="255745">
                  <a:extLst>
                    <a:ext uri="{9D8B030D-6E8A-4147-A177-3AD203B41FA5}">
                      <a16:colId xmlns:a16="http://schemas.microsoft.com/office/drawing/2014/main" val="152154237"/>
                    </a:ext>
                  </a:extLst>
                </a:gridCol>
                <a:gridCol w="3153337">
                  <a:extLst>
                    <a:ext uri="{9D8B030D-6E8A-4147-A177-3AD203B41FA5}">
                      <a16:colId xmlns:a16="http://schemas.microsoft.com/office/drawing/2014/main" val="2095297218"/>
                    </a:ext>
                  </a:extLst>
                </a:gridCol>
                <a:gridCol w="685398">
                  <a:extLst>
                    <a:ext uri="{9D8B030D-6E8A-4147-A177-3AD203B41FA5}">
                      <a16:colId xmlns:a16="http://schemas.microsoft.com/office/drawing/2014/main" val="1519454387"/>
                    </a:ext>
                  </a:extLst>
                </a:gridCol>
                <a:gridCol w="685398">
                  <a:extLst>
                    <a:ext uri="{9D8B030D-6E8A-4147-A177-3AD203B41FA5}">
                      <a16:colId xmlns:a16="http://schemas.microsoft.com/office/drawing/2014/main" val="2361201626"/>
                    </a:ext>
                  </a:extLst>
                </a:gridCol>
                <a:gridCol w="685398">
                  <a:extLst>
                    <a:ext uri="{9D8B030D-6E8A-4147-A177-3AD203B41FA5}">
                      <a16:colId xmlns:a16="http://schemas.microsoft.com/office/drawing/2014/main" val="2126038826"/>
                    </a:ext>
                  </a:extLst>
                </a:gridCol>
                <a:gridCol w="685398">
                  <a:extLst>
                    <a:ext uri="{9D8B030D-6E8A-4147-A177-3AD203B41FA5}">
                      <a16:colId xmlns:a16="http://schemas.microsoft.com/office/drawing/2014/main" val="733446111"/>
                    </a:ext>
                  </a:extLst>
                </a:gridCol>
                <a:gridCol w="624017">
                  <a:extLst>
                    <a:ext uri="{9D8B030D-6E8A-4147-A177-3AD203B41FA5}">
                      <a16:colId xmlns:a16="http://schemas.microsoft.com/office/drawing/2014/main" val="230116271"/>
                    </a:ext>
                  </a:extLst>
                </a:gridCol>
                <a:gridCol w="613787">
                  <a:extLst>
                    <a:ext uri="{9D8B030D-6E8A-4147-A177-3AD203B41FA5}">
                      <a16:colId xmlns:a16="http://schemas.microsoft.com/office/drawing/2014/main" val="387475373"/>
                    </a:ext>
                  </a:extLst>
                </a:gridCol>
              </a:tblGrid>
              <a:tr h="201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633" marR="6633" marT="6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633" marR="6633" marT="6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05693"/>
                  </a:ext>
                </a:extLst>
              </a:tr>
              <a:tr h="301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149793"/>
                  </a:ext>
                </a:extLst>
              </a:tr>
              <a:tr h="216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55.899.194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55.054.501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96938"/>
                  </a:ext>
                </a:extLst>
              </a:tr>
              <a:tr h="201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60.610.942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3.315.307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60.457.483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75666"/>
                  </a:ext>
                </a:extLst>
              </a:tr>
              <a:tr h="201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3.713.424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-29.500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3.068.878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9001"/>
                  </a:ext>
                </a:extLst>
              </a:tr>
              <a:tr h="216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81.864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22023"/>
                  </a:ext>
                </a:extLst>
              </a:tr>
              <a:tr h="216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33986"/>
                  </a:ext>
                </a:extLst>
              </a:tr>
              <a:tr h="201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4.155.229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4.154.970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543812"/>
                  </a:ext>
                </a:extLst>
              </a:tr>
              <a:tr h="216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397.465.815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521954"/>
                  </a:ext>
                </a:extLst>
              </a:tr>
              <a:tr h="201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4.184.814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468.763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4.176.447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03268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93282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10.266.872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5.928.137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4.108.312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42"/>
                  </a:ext>
                </a:extLst>
              </a:tr>
              <a:tr h="201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14.411.747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4.381.238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3.550.408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554306"/>
                  </a:ext>
                </a:extLst>
              </a:tr>
              <a:tr h="201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14.761.088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4.450.759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3.778.784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63049"/>
                  </a:ext>
                </a:extLst>
              </a:tr>
              <a:tr h="216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83.256.830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-3.010.000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82.774.914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99708"/>
                  </a:ext>
                </a:extLst>
              </a:tr>
              <a:tr h="2164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79.267.651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-990.000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78.969.963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56485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1.369.776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22907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146.146.311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146.146.311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146.146.311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50044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46.303.060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12637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44.679.998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706525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44.679.998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553490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74927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87545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20.628.014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314023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20.628.014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60778"/>
                  </a:ext>
                </a:extLst>
              </a:tr>
              <a:tr h="111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33" marR="6633" marT="6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633" marR="6633" marT="66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14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FCB0840-F3DD-4914-ADB0-752B891E4609}"/>
              </a:ext>
            </a:extLst>
          </p:cNvPr>
          <p:cNvSpPr txBox="1">
            <a:spLocks/>
          </p:cNvSpPr>
          <p:nvPr/>
        </p:nvSpPr>
        <p:spPr>
          <a:xfrm>
            <a:off x="476097" y="3719711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AB96D7-C9EF-43D8-9B7B-11EA93ACF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65154"/>
              </p:ext>
            </p:extLst>
          </p:nvPr>
        </p:nvGraphicFramePr>
        <p:xfrm>
          <a:off x="482923" y="2015389"/>
          <a:ext cx="7902126" cy="1704322"/>
        </p:xfrm>
        <a:graphic>
          <a:graphicData uri="http://schemas.openxmlformats.org/drawingml/2006/table">
            <a:tbl>
              <a:tblPr/>
              <a:tblGrid>
                <a:gridCol w="264817">
                  <a:extLst>
                    <a:ext uri="{9D8B030D-6E8A-4147-A177-3AD203B41FA5}">
                      <a16:colId xmlns:a16="http://schemas.microsoft.com/office/drawing/2014/main" val="445803125"/>
                    </a:ext>
                  </a:extLst>
                </a:gridCol>
                <a:gridCol w="264817">
                  <a:extLst>
                    <a:ext uri="{9D8B030D-6E8A-4147-A177-3AD203B41FA5}">
                      <a16:colId xmlns:a16="http://schemas.microsoft.com/office/drawing/2014/main" val="1542311087"/>
                    </a:ext>
                  </a:extLst>
                </a:gridCol>
                <a:gridCol w="264817">
                  <a:extLst>
                    <a:ext uri="{9D8B030D-6E8A-4147-A177-3AD203B41FA5}">
                      <a16:colId xmlns:a16="http://schemas.microsoft.com/office/drawing/2014/main" val="3774519837"/>
                    </a:ext>
                  </a:extLst>
                </a:gridCol>
                <a:gridCol w="2987131">
                  <a:extLst>
                    <a:ext uri="{9D8B030D-6E8A-4147-A177-3AD203B41FA5}">
                      <a16:colId xmlns:a16="http://schemas.microsoft.com/office/drawing/2014/main" val="3315484613"/>
                    </a:ext>
                  </a:extLst>
                </a:gridCol>
                <a:gridCol w="709708">
                  <a:extLst>
                    <a:ext uri="{9D8B030D-6E8A-4147-A177-3AD203B41FA5}">
                      <a16:colId xmlns:a16="http://schemas.microsoft.com/office/drawing/2014/main" val="2871045843"/>
                    </a:ext>
                  </a:extLst>
                </a:gridCol>
                <a:gridCol w="709708">
                  <a:extLst>
                    <a:ext uri="{9D8B030D-6E8A-4147-A177-3AD203B41FA5}">
                      <a16:colId xmlns:a16="http://schemas.microsoft.com/office/drawing/2014/main" val="4210303327"/>
                    </a:ext>
                  </a:extLst>
                </a:gridCol>
                <a:gridCol w="709708">
                  <a:extLst>
                    <a:ext uri="{9D8B030D-6E8A-4147-A177-3AD203B41FA5}">
                      <a16:colId xmlns:a16="http://schemas.microsoft.com/office/drawing/2014/main" val="1718552561"/>
                    </a:ext>
                  </a:extLst>
                </a:gridCol>
                <a:gridCol w="709708">
                  <a:extLst>
                    <a:ext uri="{9D8B030D-6E8A-4147-A177-3AD203B41FA5}">
                      <a16:colId xmlns:a16="http://schemas.microsoft.com/office/drawing/2014/main" val="1486124412"/>
                    </a:ext>
                  </a:extLst>
                </a:gridCol>
                <a:gridCol w="646152">
                  <a:extLst>
                    <a:ext uri="{9D8B030D-6E8A-4147-A177-3AD203B41FA5}">
                      <a16:colId xmlns:a16="http://schemas.microsoft.com/office/drawing/2014/main" val="3842680599"/>
                    </a:ext>
                  </a:extLst>
                </a:gridCol>
                <a:gridCol w="635560">
                  <a:extLst>
                    <a:ext uri="{9D8B030D-6E8A-4147-A177-3AD203B41FA5}">
                      <a16:colId xmlns:a16="http://schemas.microsoft.com/office/drawing/2014/main" val="1753467392"/>
                    </a:ext>
                  </a:extLst>
                </a:gridCol>
              </a:tblGrid>
              <a:tr h="1253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997212"/>
                  </a:ext>
                </a:extLst>
              </a:tr>
              <a:tr h="374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58090"/>
                  </a:ext>
                </a:extLst>
              </a:tr>
              <a:tr h="1607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8.762.273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4.292.631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4.402.856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13078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4.033.046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9118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65735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46045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56511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93824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256477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003077"/>
                  </a:ext>
                </a:extLst>
              </a:tr>
              <a:tr h="125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6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E2FEA4-0888-4733-92A0-19746291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80694"/>
              </p:ext>
            </p:extLst>
          </p:nvPr>
        </p:nvGraphicFramePr>
        <p:xfrm>
          <a:off x="529948" y="1844010"/>
          <a:ext cx="7927196" cy="2762462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65986891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42523159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311558218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321163033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63469169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44854857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97798595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595161855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686581514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1982932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3289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392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-671.869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31.509.802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483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25.737.840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25.561.381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1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5.212.424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-761.897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5.119.102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06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92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27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84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70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95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83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0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85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99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81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9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5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1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281758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AF6BBDDA-6288-4F27-AF80-0D77BB31690C}"/>
              </a:ext>
            </a:extLst>
          </p:cNvPr>
          <p:cNvSpPr txBox="1">
            <a:spLocks/>
          </p:cNvSpPr>
          <p:nvPr/>
        </p:nvSpPr>
        <p:spPr>
          <a:xfrm>
            <a:off x="529898" y="4584902"/>
            <a:ext cx="7927196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39006E-2671-445C-9D84-F7CD60EFD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62492"/>
              </p:ext>
            </p:extLst>
          </p:nvPr>
        </p:nvGraphicFramePr>
        <p:xfrm>
          <a:off x="468647" y="1799858"/>
          <a:ext cx="7886699" cy="352781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1253820679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3695598763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850992096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72062124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80831940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8537765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09160728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183845195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3233066145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1673008054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34964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15029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24.459.162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-18.885.029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21.436.213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5129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11.755.136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-83.721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11.647.780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3086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1.900.717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-204.239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1.505.961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1167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17.769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7608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17.769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174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8.615.036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-10.307.600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6.986.280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8473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8.615.036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-10.307.600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6.986.280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6119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4.971.656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-8.429.600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4.420.423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67393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2.090.872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32280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474.985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6928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1731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9818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26.251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36837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26.251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621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325.976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-149.766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313.724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12167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902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181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38.577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7022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278.731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-91.248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270.789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0949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938.448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93844,8%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2208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938.448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93844,8%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85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5838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E3532F86-CEC1-4669-9A1D-92818211CF2E}"/>
              </a:ext>
            </a:extLst>
          </p:cNvPr>
          <p:cNvSpPr txBox="1">
            <a:spLocks/>
          </p:cNvSpPr>
          <p:nvPr/>
        </p:nvSpPr>
        <p:spPr>
          <a:xfrm>
            <a:off x="466343" y="5323095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4924" y="144797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BC82D1-7FB9-42E5-A31A-5DF3B8175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10950"/>
              </p:ext>
            </p:extLst>
          </p:nvPr>
        </p:nvGraphicFramePr>
        <p:xfrm>
          <a:off x="470876" y="1773732"/>
          <a:ext cx="7886699" cy="3401112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919037740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40099303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630259661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338269429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3309678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82458494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93574596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17657617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50690773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2243051210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47678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7931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358.349.581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-3.843.938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350.349.195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6189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3.661.447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119.026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3.657.432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385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-65.480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897.036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3944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342.254.293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-1.566.846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334.461.591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5840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342.209.253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-1.570.846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334.419.737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8434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339.478.262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331.825.683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373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2.575.961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-287.979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2.537.364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73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56.690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55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41.854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094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41.854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8737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195.582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402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195.582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002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41.008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0814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428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736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-22.126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23.612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46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4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283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6319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80050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8028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09734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685A57A8-D9B6-4A09-875D-458C44EC2E4D}"/>
              </a:ext>
            </a:extLst>
          </p:cNvPr>
          <p:cNvSpPr txBox="1">
            <a:spLocks/>
          </p:cNvSpPr>
          <p:nvPr/>
        </p:nvSpPr>
        <p:spPr>
          <a:xfrm>
            <a:off x="470876" y="520039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3C77F7-291B-48D7-9BF8-D4EF0AE27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58923"/>
              </p:ext>
            </p:extLst>
          </p:nvPr>
        </p:nvGraphicFramePr>
        <p:xfrm>
          <a:off x="477783" y="1837530"/>
          <a:ext cx="8054658" cy="3668101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3318075241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1504711901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4196287709"/>
                    </a:ext>
                  </a:extLst>
                </a:gridCol>
                <a:gridCol w="3044788">
                  <a:extLst>
                    <a:ext uri="{9D8B030D-6E8A-4147-A177-3AD203B41FA5}">
                      <a16:colId xmlns:a16="http://schemas.microsoft.com/office/drawing/2014/main" val="2846519101"/>
                    </a:ext>
                  </a:extLst>
                </a:gridCol>
                <a:gridCol w="723408">
                  <a:extLst>
                    <a:ext uri="{9D8B030D-6E8A-4147-A177-3AD203B41FA5}">
                      <a16:colId xmlns:a16="http://schemas.microsoft.com/office/drawing/2014/main" val="707081002"/>
                    </a:ext>
                  </a:extLst>
                </a:gridCol>
                <a:gridCol w="723408">
                  <a:extLst>
                    <a:ext uri="{9D8B030D-6E8A-4147-A177-3AD203B41FA5}">
                      <a16:colId xmlns:a16="http://schemas.microsoft.com/office/drawing/2014/main" val="1752886377"/>
                    </a:ext>
                  </a:extLst>
                </a:gridCol>
                <a:gridCol w="723408">
                  <a:extLst>
                    <a:ext uri="{9D8B030D-6E8A-4147-A177-3AD203B41FA5}">
                      <a16:colId xmlns:a16="http://schemas.microsoft.com/office/drawing/2014/main" val="953228925"/>
                    </a:ext>
                  </a:extLst>
                </a:gridCol>
                <a:gridCol w="723408">
                  <a:extLst>
                    <a:ext uri="{9D8B030D-6E8A-4147-A177-3AD203B41FA5}">
                      <a16:colId xmlns:a16="http://schemas.microsoft.com/office/drawing/2014/main" val="4029614592"/>
                    </a:ext>
                  </a:extLst>
                </a:gridCol>
                <a:gridCol w="658624">
                  <a:extLst>
                    <a:ext uri="{9D8B030D-6E8A-4147-A177-3AD203B41FA5}">
                      <a16:colId xmlns:a16="http://schemas.microsoft.com/office/drawing/2014/main" val="549875301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3378377662"/>
                    </a:ext>
                  </a:extLst>
                </a:gridCol>
              </a:tblGrid>
              <a:tr h="1296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17316"/>
                  </a:ext>
                </a:extLst>
              </a:tr>
              <a:tr h="387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8861"/>
                  </a:ext>
                </a:extLst>
              </a:tr>
              <a:tr h="1661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729.282.174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723.538.453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857785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20.764.582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19.935.128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88846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5.374.116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33907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51980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32325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672.836.554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-2.023.866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672.006.764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84361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672.836.554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-2.023.866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672.006.764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93115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75.146.072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-15.623.746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74.996.258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83504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85915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362.929.546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13.317.799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362.929.545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20344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269758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2.481.471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55404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2.979.261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39664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33.368.507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33.368.506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847696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137.021.781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137.020.321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692619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-263.996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38216"/>
                  </a:ext>
                </a:extLst>
              </a:tr>
              <a:tr h="134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32.002.699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3.098.741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31.995.761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98211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56592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336002"/>
                  </a:ext>
                </a:extLst>
              </a:tr>
              <a:tr h="253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29729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27648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2.892.934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-1.251.121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2.886.276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89917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-527.693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7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0648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528DA25-EDE8-4473-871A-E0EE8221220E}"/>
              </a:ext>
            </a:extLst>
          </p:cNvPr>
          <p:cNvSpPr txBox="1">
            <a:spLocks/>
          </p:cNvSpPr>
          <p:nvPr/>
        </p:nvSpPr>
        <p:spPr>
          <a:xfrm>
            <a:off x="539552" y="4330177"/>
            <a:ext cx="8064897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C0ABEC-CE3A-481B-B402-CAFF3EC35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3405"/>
              </p:ext>
            </p:extLst>
          </p:nvPr>
        </p:nvGraphicFramePr>
        <p:xfrm>
          <a:off x="539552" y="1874057"/>
          <a:ext cx="8064897" cy="2453977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37835690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52049645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759572446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05156870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32610533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42695491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270919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162804235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793776828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922986040"/>
                    </a:ext>
                  </a:extLst>
                </a:gridCol>
              </a:tblGrid>
              <a:tr h="1288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53285"/>
                  </a:ext>
                </a:extLst>
              </a:tr>
              <a:tr h="3763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55717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27009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31822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73594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64249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68501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52557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080096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27741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08449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2018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92974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98801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2405106,0%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53966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2405106,0%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21454"/>
                  </a:ext>
                </a:extLst>
              </a:tr>
              <a:tr h="128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315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68073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433C1F9-8D28-4AAD-926C-06B95062C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43233"/>
              </p:ext>
            </p:extLst>
          </p:nvPr>
        </p:nvGraphicFramePr>
        <p:xfrm>
          <a:off x="464715" y="1812356"/>
          <a:ext cx="7886701" cy="276246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650399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202409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197392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08247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386192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27843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294955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627080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3753601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489211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831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5810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34.417.930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20.214.516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56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20.673.460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-17.959.955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18.466.765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58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-3.768.723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74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-3.768.723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95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19.767.573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-14.191.232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17.612.048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255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-7.401.622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2.283.447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31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3.383.224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-4.844.955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17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13.173.203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5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49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55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05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09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47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349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301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20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73287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1E4022BC-ACDE-4C43-BA8F-E1AD173C2A9F}"/>
              </a:ext>
            </a:extLst>
          </p:cNvPr>
          <p:cNvSpPr txBox="1">
            <a:spLocks/>
          </p:cNvSpPr>
          <p:nvPr/>
        </p:nvSpPr>
        <p:spPr>
          <a:xfrm>
            <a:off x="464715" y="4587378"/>
            <a:ext cx="7886702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B48BA8-E117-453C-9CA3-C775879E2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11828"/>
              </p:ext>
            </p:extLst>
          </p:nvPr>
        </p:nvGraphicFramePr>
        <p:xfrm>
          <a:off x="494424" y="1772816"/>
          <a:ext cx="7886701" cy="327588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715310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370586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086045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399070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80439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48156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71414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09333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4635319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39692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676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4504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370.005.408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15.623.562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352.474.722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25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309.088.345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-10.279.969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302.381.447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354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302.550.765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-16.462.973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296.554.719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9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30.305.352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-1.019.061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29.367.712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75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11.200.444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10.833.458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725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-4.011.526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3.805.217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51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-439.550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3.339.427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39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29.168.622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96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46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201.464.691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-10.147.545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200.927.209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19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4.577.436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8012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98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00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6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199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7.729.425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39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5.596.801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09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5.596.801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04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771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98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439258-4F4A-4D10-8CA5-8F1F4FBC8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3195"/>
              </p:ext>
            </p:extLst>
          </p:nvPr>
        </p:nvGraphicFramePr>
        <p:xfrm>
          <a:off x="539551" y="1858504"/>
          <a:ext cx="7886701" cy="192683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191979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323678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1466461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649678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03770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74840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20210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768519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199205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835945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01316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12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65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302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33.586.813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28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33.586.813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74372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7.343.814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8252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26.242.999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53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26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95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4441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2031FD56-70C5-4D8C-BA70-B01F74B5FAA0}"/>
              </a:ext>
            </a:extLst>
          </p:cNvPr>
          <p:cNvSpPr txBox="1">
            <a:spLocks/>
          </p:cNvSpPr>
          <p:nvPr/>
        </p:nvSpPr>
        <p:spPr>
          <a:xfrm>
            <a:off x="539551" y="3790798"/>
            <a:ext cx="7886701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14D406-0A5C-4049-894B-D7C6F9F24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76485"/>
              </p:ext>
            </p:extLst>
          </p:nvPr>
        </p:nvGraphicFramePr>
        <p:xfrm>
          <a:off x="526513" y="1758589"/>
          <a:ext cx="7904672" cy="3718335"/>
        </p:xfrm>
        <a:graphic>
          <a:graphicData uri="http://schemas.openxmlformats.org/drawingml/2006/table">
            <a:tbl>
              <a:tblPr/>
              <a:tblGrid>
                <a:gridCol w="264902">
                  <a:extLst>
                    <a:ext uri="{9D8B030D-6E8A-4147-A177-3AD203B41FA5}">
                      <a16:colId xmlns:a16="http://schemas.microsoft.com/office/drawing/2014/main" val="1935201943"/>
                    </a:ext>
                  </a:extLst>
                </a:gridCol>
                <a:gridCol w="264902">
                  <a:extLst>
                    <a:ext uri="{9D8B030D-6E8A-4147-A177-3AD203B41FA5}">
                      <a16:colId xmlns:a16="http://schemas.microsoft.com/office/drawing/2014/main" val="3063982204"/>
                    </a:ext>
                  </a:extLst>
                </a:gridCol>
                <a:gridCol w="264902">
                  <a:extLst>
                    <a:ext uri="{9D8B030D-6E8A-4147-A177-3AD203B41FA5}">
                      <a16:colId xmlns:a16="http://schemas.microsoft.com/office/drawing/2014/main" val="1620919087"/>
                    </a:ext>
                  </a:extLst>
                </a:gridCol>
                <a:gridCol w="2988093">
                  <a:extLst>
                    <a:ext uri="{9D8B030D-6E8A-4147-A177-3AD203B41FA5}">
                      <a16:colId xmlns:a16="http://schemas.microsoft.com/office/drawing/2014/main" val="4185996670"/>
                    </a:ext>
                  </a:extLst>
                </a:gridCol>
                <a:gridCol w="709937">
                  <a:extLst>
                    <a:ext uri="{9D8B030D-6E8A-4147-A177-3AD203B41FA5}">
                      <a16:colId xmlns:a16="http://schemas.microsoft.com/office/drawing/2014/main" val="3946724046"/>
                    </a:ext>
                  </a:extLst>
                </a:gridCol>
                <a:gridCol w="709937">
                  <a:extLst>
                    <a:ext uri="{9D8B030D-6E8A-4147-A177-3AD203B41FA5}">
                      <a16:colId xmlns:a16="http://schemas.microsoft.com/office/drawing/2014/main" val="998734961"/>
                    </a:ext>
                  </a:extLst>
                </a:gridCol>
                <a:gridCol w="709937">
                  <a:extLst>
                    <a:ext uri="{9D8B030D-6E8A-4147-A177-3AD203B41FA5}">
                      <a16:colId xmlns:a16="http://schemas.microsoft.com/office/drawing/2014/main" val="882918555"/>
                    </a:ext>
                  </a:extLst>
                </a:gridCol>
                <a:gridCol w="709937">
                  <a:extLst>
                    <a:ext uri="{9D8B030D-6E8A-4147-A177-3AD203B41FA5}">
                      <a16:colId xmlns:a16="http://schemas.microsoft.com/office/drawing/2014/main" val="1879635871"/>
                    </a:ext>
                  </a:extLst>
                </a:gridCol>
                <a:gridCol w="646361">
                  <a:extLst>
                    <a:ext uri="{9D8B030D-6E8A-4147-A177-3AD203B41FA5}">
                      <a16:colId xmlns:a16="http://schemas.microsoft.com/office/drawing/2014/main" val="137386234"/>
                    </a:ext>
                  </a:extLst>
                </a:gridCol>
                <a:gridCol w="635764">
                  <a:extLst>
                    <a:ext uri="{9D8B030D-6E8A-4147-A177-3AD203B41FA5}">
                      <a16:colId xmlns:a16="http://schemas.microsoft.com/office/drawing/2014/main" val="3682523171"/>
                    </a:ext>
                  </a:extLst>
                </a:gridCol>
              </a:tblGrid>
              <a:tr h="1582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54500"/>
                  </a:ext>
                </a:extLst>
              </a:tr>
              <a:tr h="3876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49059"/>
                  </a:ext>
                </a:extLst>
              </a:tr>
              <a:tr h="1661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630.072.436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9.026.909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570.633.325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32034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241.445.656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240.098.911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47510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53.746.378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49.257.708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03534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6.062.921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-5.409.521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45010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36345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-5.409.521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67990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229.535.828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0094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13.077.165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22450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13.077.165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91637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216.458.663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8602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209.599.152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501796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4.931.268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03426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71572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59419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252706,1%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953443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42438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8589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3.035.172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35829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26663"/>
                  </a:ext>
                </a:extLst>
              </a:tr>
              <a:tr h="1582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2.420.095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2.214.895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69562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FE80FD09-70F6-4911-A148-4D6874AB18A9}"/>
              </a:ext>
            </a:extLst>
          </p:cNvPr>
          <p:cNvSpPr txBox="1">
            <a:spLocks/>
          </p:cNvSpPr>
          <p:nvPr/>
        </p:nvSpPr>
        <p:spPr>
          <a:xfrm>
            <a:off x="521171" y="5476924"/>
            <a:ext cx="7910014" cy="39945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EB526C-FD37-4B8D-8593-79A55DF9D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74301"/>
              </p:ext>
            </p:extLst>
          </p:nvPr>
        </p:nvGraphicFramePr>
        <p:xfrm>
          <a:off x="562097" y="1808666"/>
          <a:ext cx="7886701" cy="37107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312969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60388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007559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484408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11081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67075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1457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431531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65712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7974706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47387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9848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-1.944.463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7602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676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-897.957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3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959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747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43170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1860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51.958.766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21.425.373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198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51.958.766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21.425.373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35305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739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4623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884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8.584.168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80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8.584.168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900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8.584.168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0770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9.919.797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4.577.386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9.947.830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6428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5.259.977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1.374.297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5.259.977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2621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6543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899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50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DC6CCC-434B-438C-BB33-6A89F8F28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71250"/>
              </p:ext>
            </p:extLst>
          </p:nvPr>
        </p:nvGraphicFramePr>
        <p:xfrm>
          <a:off x="486475" y="1988840"/>
          <a:ext cx="7866284" cy="3120963"/>
        </p:xfrm>
        <a:graphic>
          <a:graphicData uri="http://schemas.openxmlformats.org/drawingml/2006/table">
            <a:tbl>
              <a:tblPr/>
              <a:tblGrid>
                <a:gridCol w="251721">
                  <a:extLst>
                    <a:ext uri="{9D8B030D-6E8A-4147-A177-3AD203B41FA5}">
                      <a16:colId xmlns:a16="http://schemas.microsoft.com/office/drawing/2014/main" val="3895151869"/>
                    </a:ext>
                  </a:extLst>
                </a:gridCol>
                <a:gridCol w="251721">
                  <a:extLst>
                    <a:ext uri="{9D8B030D-6E8A-4147-A177-3AD203B41FA5}">
                      <a16:colId xmlns:a16="http://schemas.microsoft.com/office/drawing/2014/main" val="617260594"/>
                    </a:ext>
                  </a:extLst>
                </a:gridCol>
                <a:gridCol w="251721">
                  <a:extLst>
                    <a:ext uri="{9D8B030D-6E8A-4147-A177-3AD203B41FA5}">
                      <a16:colId xmlns:a16="http://schemas.microsoft.com/office/drawing/2014/main" val="3527930537"/>
                    </a:ext>
                  </a:extLst>
                </a:gridCol>
                <a:gridCol w="3194340">
                  <a:extLst>
                    <a:ext uri="{9D8B030D-6E8A-4147-A177-3AD203B41FA5}">
                      <a16:colId xmlns:a16="http://schemas.microsoft.com/office/drawing/2014/main" val="1194828279"/>
                    </a:ext>
                  </a:extLst>
                </a:gridCol>
                <a:gridCol w="674613">
                  <a:extLst>
                    <a:ext uri="{9D8B030D-6E8A-4147-A177-3AD203B41FA5}">
                      <a16:colId xmlns:a16="http://schemas.microsoft.com/office/drawing/2014/main" val="440921756"/>
                    </a:ext>
                  </a:extLst>
                </a:gridCol>
                <a:gridCol w="674613">
                  <a:extLst>
                    <a:ext uri="{9D8B030D-6E8A-4147-A177-3AD203B41FA5}">
                      <a16:colId xmlns:a16="http://schemas.microsoft.com/office/drawing/2014/main" val="1724793981"/>
                    </a:ext>
                  </a:extLst>
                </a:gridCol>
                <a:gridCol w="674613">
                  <a:extLst>
                    <a:ext uri="{9D8B030D-6E8A-4147-A177-3AD203B41FA5}">
                      <a16:colId xmlns:a16="http://schemas.microsoft.com/office/drawing/2014/main" val="2436588676"/>
                    </a:ext>
                  </a:extLst>
                </a:gridCol>
                <a:gridCol w="674613">
                  <a:extLst>
                    <a:ext uri="{9D8B030D-6E8A-4147-A177-3AD203B41FA5}">
                      <a16:colId xmlns:a16="http://schemas.microsoft.com/office/drawing/2014/main" val="4123436625"/>
                    </a:ext>
                  </a:extLst>
                </a:gridCol>
                <a:gridCol w="614199">
                  <a:extLst>
                    <a:ext uri="{9D8B030D-6E8A-4147-A177-3AD203B41FA5}">
                      <a16:colId xmlns:a16="http://schemas.microsoft.com/office/drawing/2014/main" val="123486588"/>
                    </a:ext>
                  </a:extLst>
                </a:gridCol>
                <a:gridCol w="604130">
                  <a:extLst>
                    <a:ext uri="{9D8B030D-6E8A-4147-A177-3AD203B41FA5}">
                      <a16:colId xmlns:a16="http://schemas.microsoft.com/office/drawing/2014/main" val="999366250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86971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14462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19.678.892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1.614.349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15.620.939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0309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9.685.462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9.458.872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483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3.229.456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1.597.684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1.792.238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6972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242.185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7283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4084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242.185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2683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3.827.152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4909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3.827.152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275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1.027.401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7817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2.563.223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70956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236.528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6198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4181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617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-269.171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86075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37.912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7633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4374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26.052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-230.448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48521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0745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2775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0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59" y="1429435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E8F046-50BE-4437-9B72-01F145A2F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616150"/>
              </p:ext>
            </p:extLst>
          </p:nvPr>
        </p:nvGraphicFramePr>
        <p:xfrm>
          <a:off x="461759" y="1772816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844645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274970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30672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887288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69571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08741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85205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391865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8560699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358374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9528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76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0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12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21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81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52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22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21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08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66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47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43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703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58502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E1ECAE18-39F1-4A3B-A2E1-A2199347FE7D}"/>
              </a:ext>
            </a:extLst>
          </p:cNvPr>
          <p:cNvSpPr txBox="1">
            <a:spLocks/>
          </p:cNvSpPr>
          <p:nvPr/>
        </p:nvSpPr>
        <p:spPr>
          <a:xfrm>
            <a:off x="430935" y="4031835"/>
            <a:ext cx="7910043" cy="3651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28102"/>
              </p:ext>
            </p:extLst>
          </p:nvPr>
        </p:nvGraphicFramePr>
        <p:xfrm>
          <a:off x="467544" y="1700808"/>
          <a:ext cx="7992888" cy="39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9213" y="142144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3E83B20-EBD1-437F-90AE-3032ACE899B8}"/>
              </a:ext>
            </a:extLst>
          </p:cNvPr>
          <p:cNvSpPr txBox="1">
            <a:spLocks/>
          </p:cNvSpPr>
          <p:nvPr/>
        </p:nvSpPr>
        <p:spPr>
          <a:xfrm>
            <a:off x="461917" y="5038589"/>
            <a:ext cx="7910043" cy="3651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98E02B-24A2-45F3-B233-4EF1A3A1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99396"/>
              </p:ext>
            </p:extLst>
          </p:nvPr>
        </p:nvGraphicFramePr>
        <p:xfrm>
          <a:off x="473587" y="1772816"/>
          <a:ext cx="7898371" cy="3279138"/>
        </p:xfrm>
        <a:graphic>
          <a:graphicData uri="http://schemas.openxmlformats.org/drawingml/2006/table">
            <a:tbl>
              <a:tblPr/>
              <a:tblGrid>
                <a:gridCol w="264691">
                  <a:extLst>
                    <a:ext uri="{9D8B030D-6E8A-4147-A177-3AD203B41FA5}">
                      <a16:colId xmlns:a16="http://schemas.microsoft.com/office/drawing/2014/main" val="880687864"/>
                    </a:ext>
                  </a:extLst>
                </a:gridCol>
                <a:gridCol w="264691">
                  <a:extLst>
                    <a:ext uri="{9D8B030D-6E8A-4147-A177-3AD203B41FA5}">
                      <a16:colId xmlns:a16="http://schemas.microsoft.com/office/drawing/2014/main" val="3538755271"/>
                    </a:ext>
                  </a:extLst>
                </a:gridCol>
                <a:gridCol w="264691">
                  <a:extLst>
                    <a:ext uri="{9D8B030D-6E8A-4147-A177-3AD203B41FA5}">
                      <a16:colId xmlns:a16="http://schemas.microsoft.com/office/drawing/2014/main" val="1809918671"/>
                    </a:ext>
                  </a:extLst>
                </a:gridCol>
                <a:gridCol w="2985711">
                  <a:extLst>
                    <a:ext uri="{9D8B030D-6E8A-4147-A177-3AD203B41FA5}">
                      <a16:colId xmlns:a16="http://schemas.microsoft.com/office/drawing/2014/main" val="2247466613"/>
                    </a:ext>
                  </a:extLst>
                </a:gridCol>
                <a:gridCol w="709371">
                  <a:extLst>
                    <a:ext uri="{9D8B030D-6E8A-4147-A177-3AD203B41FA5}">
                      <a16:colId xmlns:a16="http://schemas.microsoft.com/office/drawing/2014/main" val="545784069"/>
                    </a:ext>
                  </a:extLst>
                </a:gridCol>
                <a:gridCol w="709371">
                  <a:extLst>
                    <a:ext uri="{9D8B030D-6E8A-4147-A177-3AD203B41FA5}">
                      <a16:colId xmlns:a16="http://schemas.microsoft.com/office/drawing/2014/main" val="1146155010"/>
                    </a:ext>
                  </a:extLst>
                </a:gridCol>
                <a:gridCol w="709371">
                  <a:extLst>
                    <a:ext uri="{9D8B030D-6E8A-4147-A177-3AD203B41FA5}">
                      <a16:colId xmlns:a16="http://schemas.microsoft.com/office/drawing/2014/main" val="431708789"/>
                    </a:ext>
                  </a:extLst>
                </a:gridCol>
                <a:gridCol w="709371">
                  <a:extLst>
                    <a:ext uri="{9D8B030D-6E8A-4147-A177-3AD203B41FA5}">
                      <a16:colId xmlns:a16="http://schemas.microsoft.com/office/drawing/2014/main" val="561421324"/>
                    </a:ext>
                  </a:extLst>
                </a:gridCol>
                <a:gridCol w="645845">
                  <a:extLst>
                    <a:ext uri="{9D8B030D-6E8A-4147-A177-3AD203B41FA5}">
                      <a16:colId xmlns:a16="http://schemas.microsoft.com/office/drawing/2014/main" val="1524851273"/>
                    </a:ext>
                  </a:extLst>
                </a:gridCol>
                <a:gridCol w="635258">
                  <a:extLst>
                    <a:ext uri="{9D8B030D-6E8A-4147-A177-3AD203B41FA5}">
                      <a16:colId xmlns:a16="http://schemas.microsoft.com/office/drawing/2014/main" val="418045823"/>
                    </a:ext>
                  </a:extLst>
                </a:gridCol>
              </a:tblGrid>
              <a:tr h="1292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47899"/>
                  </a:ext>
                </a:extLst>
              </a:tr>
              <a:tr h="3866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36468"/>
                  </a:ext>
                </a:extLst>
              </a:tr>
              <a:tr h="1656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1.889.660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22169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65548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17441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98477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18064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38463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598476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828618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69102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18035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010929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28822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33107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87574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9878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06532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249547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35996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74916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75691"/>
                  </a:ext>
                </a:extLst>
              </a:tr>
              <a:tr h="1292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E76904F-0EC5-4990-8226-12FFC4640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53606"/>
              </p:ext>
            </p:extLst>
          </p:nvPr>
        </p:nvGraphicFramePr>
        <p:xfrm>
          <a:off x="539551" y="1844824"/>
          <a:ext cx="7886701" cy="198336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977389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448776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6394797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809937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1575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39699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230293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99287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641315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48438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990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010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27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4.227.173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76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18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08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61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23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88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68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4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460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95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8D5C2FF-BF8E-459A-9AF1-2308C77A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9004"/>
              </p:ext>
            </p:extLst>
          </p:nvPr>
        </p:nvGraphicFramePr>
        <p:xfrm>
          <a:off x="467543" y="1844824"/>
          <a:ext cx="7905177" cy="3809938"/>
        </p:xfrm>
        <a:graphic>
          <a:graphicData uri="http://schemas.openxmlformats.org/drawingml/2006/table">
            <a:tbl>
              <a:tblPr/>
              <a:tblGrid>
                <a:gridCol w="258339">
                  <a:extLst>
                    <a:ext uri="{9D8B030D-6E8A-4147-A177-3AD203B41FA5}">
                      <a16:colId xmlns:a16="http://schemas.microsoft.com/office/drawing/2014/main" val="1125074358"/>
                    </a:ext>
                  </a:extLst>
                </a:gridCol>
                <a:gridCol w="258339">
                  <a:extLst>
                    <a:ext uri="{9D8B030D-6E8A-4147-A177-3AD203B41FA5}">
                      <a16:colId xmlns:a16="http://schemas.microsoft.com/office/drawing/2014/main" val="1759297918"/>
                    </a:ext>
                  </a:extLst>
                </a:gridCol>
                <a:gridCol w="258339">
                  <a:extLst>
                    <a:ext uri="{9D8B030D-6E8A-4147-A177-3AD203B41FA5}">
                      <a16:colId xmlns:a16="http://schemas.microsoft.com/office/drawing/2014/main" val="3925611229"/>
                    </a:ext>
                  </a:extLst>
                </a:gridCol>
                <a:gridCol w="3110403">
                  <a:extLst>
                    <a:ext uri="{9D8B030D-6E8A-4147-A177-3AD203B41FA5}">
                      <a16:colId xmlns:a16="http://schemas.microsoft.com/office/drawing/2014/main" val="1302222501"/>
                    </a:ext>
                  </a:extLst>
                </a:gridCol>
                <a:gridCol w="692349">
                  <a:extLst>
                    <a:ext uri="{9D8B030D-6E8A-4147-A177-3AD203B41FA5}">
                      <a16:colId xmlns:a16="http://schemas.microsoft.com/office/drawing/2014/main" val="4257848147"/>
                    </a:ext>
                  </a:extLst>
                </a:gridCol>
                <a:gridCol w="692349">
                  <a:extLst>
                    <a:ext uri="{9D8B030D-6E8A-4147-A177-3AD203B41FA5}">
                      <a16:colId xmlns:a16="http://schemas.microsoft.com/office/drawing/2014/main" val="850045321"/>
                    </a:ext>
                  </a:extLst>
                </a:gridCol>
                <a:gridCol w="692349">
                  <a:extLst>
                    <a:ext uri="{9D8B030D-6E8A-4147-A177-3AD203B41FA5}">
                      <a16:colId xmlns:a16="http://schemas.microsoft.com/office/drawing/2014/main" val="3240521767"/>
                    </a:ext>
                  </a:extLst>
                </a:gridCol>
                <a:gridCol w="692349">
                  <a:extLst>
                    <a:ext uri="{9D8B030D-6E8A-4147-A177-3AD203B41FA5}">
                      <a16:colId xmlns:a16="http://schemas.microsoft.com/office/drawing/2014/main" val="1989495715"/>
                    </a:ext>
                  </a:extLst>
                </a:gridCol>
                <a:gridCol w="630347">
                  <a:extLst>
                    <a:ext uri="{9D8B030D-6E8A-4147-A177-3AD203B41FA5}">
                      <a16:colId xmlns:a16="http://schemas.microsoft.com/office/drawing/2014/main" val="420956807"/>
                    </a:ext>
                  </a:extLst>
                </a:gridCol>
                <a:gridCol w="620014">
                  <a:extLst>
                    <a:ext uri="{9D8B030D-6E8A-4147-A177-3AD203B41FA5}">
                      <a16:colId xmlns:a16="http://schemas.microsoft.com/office/drawing/2014/main" val="3173622925"/>
                    </a:ext>
                  </a:extLst>
                </a:gridCol>
              </a:tblGrid>
              <a:tr h="13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4727"/>
                  </a:ext>
                </a:extLst>
              </a:tr>
              <a:tr h="3816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87010"/>
                  </a:ext>
                </a:extLst>
              </a:tr>
              <a:tr h="1635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412.508.092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3.123.747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388.155.964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62592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262.668.871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-1.505.731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262.256.987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47428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59.175.951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-1.789.222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59.175.951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10973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12.437.240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-1.789.222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12.437.240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180603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62213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16145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30167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203.492.920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203.081.036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93358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202.797.548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529709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283.488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2834880,0%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40928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82429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14607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134.200.076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123.321.339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88813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69.839.683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73747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47791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39131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83228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7.435.949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07888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60.703.187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53.481.656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38008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57.117.658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-9.343.196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49.922.335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02592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3.559.321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3264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2.621.638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257763,8%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14460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75372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257763,8%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71093"/>
                  </a:ext>
                </a:extLst>
              </a:tr>
              <a:tr h="130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7890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59E90F5C-D0F8-4589-BA84-9AEC85E96592}"/>
              </a:ext>
            </a:extLst>
          </p:cNvPr>
          <p:cNvSpPr txBox="1">
            <a:spLocks/>
          </p:cNvSpPr>
          <p:nvPr/>
        </p:nvSpPr>
        <p:spPr>
          <a:xfrm>
            <a:off x="467542" y="5654762"/>
            <a:ext cx="7905178" cy="3651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6F3134-A3D9-4489-B99E-0BCCFDBFA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66917"/>
              </p:ext>
            </p:extLst>
          </p:nvPr>
        </p:nvGraphicFramePr>
        <p:xfrm>
          <a:off x="476002" y="2060848"/>
          <a:ext cx="7898182" cy="1983368"/>
        </p:xfrm>
        <a:graphic>
          <a:graphicData uri="http://schemas.openxmlformats.org/drawingml/2006/table">
            <a:tbl>
              <a:tblPr/>
              <a:tblGrid>
                <a:gridCol w="264685">
                  <a:extLst>
                    <a:ext uri="{9D8B030D-6E8A-4147-A177-3AD203B41FA5}">
                      <a16:colId xmlns:a16="http://schemas.microsoft.com/office/drawing/2014/main" val="2193629593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1769973874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664968041"/>
                    </a:ext>
                  </a:extLst>
                </a:gridCol>
                <a:gridCol w="2985639">
                  <a:extLst>
                    <a:ext uri="{9D8B030D-6E8A-4147-A177-3AD203B41FA5}">
                      <a16:colId xmlns:a16="http://schemas.microsoft.com/office/drawing/2014/main" val="581389136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1706103116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2126411914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1050952724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1527134364"/>
                    </a:ext>
                  </a:extLst>
                </a:gridCol>
                <a:gridCol w="645830">
                  <a:extLst>
                    <a:ext uri="{9D8B030D-6E8A-4147-A177-3AD203B41FA5}">
                      <a16:colId xmlns:a16="http://schemas.microsoft.com/office/drawing/2014/main" val="440009760"/>
                    </a:ext>
                  </a:extLst>
                </a:gridCol>
                <a:gridCol w="635242">
                  <a:extLst>
                    <a:ext uri="{9D8B030D-6E8A-4147-A177-3AD203B41FA5}">
                      <a16:colId xmlns:a16="http://schemas.microsoft.com/office/drawing/2014/main" val="26795029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415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312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4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776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04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629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46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4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03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55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204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99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54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9082AD-0C35-486D-B9FC-A687EDE5C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44992"/>
              </p:ext>
            </p:extLst>
          </p:nvPr>
        </p:nvGraphicFramePr>
        <p:xfrm>
          <a:off x="522455" y="2127515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689878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944462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105475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496381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42851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47669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720257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91796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0334162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847481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597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596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07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2.702.273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49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69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46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03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54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84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74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86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577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568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15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19320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BDB2C610-6648-4D7B-8A32-D3366511251E}"/>
              </a:ext>
            </a:extLst>
          </p:cNvPr>
          <p:cNvSpPr txBox="1">
            <a:spLocks/>
          </p:cNvSpPr>
          <p:nvPr/>
        </p:nvSpPr>
        <p:spPr>
          <a:xfrm>
            <a:off x="522454" y="4386624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10DA79-29CC-4B38-B1B1-715C386E8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70571"/>
              </p:ext>
            </p:extLst>
          </p:nvPr>
        </p:nvGraphicFramePr>
        <p:xfrm>
          <a:off x="468134" y="2018751"/>
          <a:ext cx="7935934" cy="2758781"/>
        </p:xfrm>
        <a:graphic>
          <a:graphicData uri="http://schemas.openxmlformats.org/drawingml/2006/table">
            <a:tbl>
              <a:tblPr/>
              <a:tblGrid>
                <a:gridCol w="265950">
                  <a:extLst>
                    <a:ext uri="{9D8B030D-6E8A-4147-A177-3AD203B41FA5}">
                      <a16:colId xmlns:a16="http://schemas.microsoft.com/office/drawing/2014/main" val="344517411"/>
                    </a:ext>
                  </a:extLst>
                </a:gridCol>
                <a:gridCol w="265950">
                  <a:extLst>
                    <a:ext uri="{9D8B030D-6E8A-4147-A177-3AD203B41FA5}">
                      <a16:colId xmlns:a16="http://schemas.microsoft.com/office/drawing/2014/main" val="1986380147"/>
                    </a:ext>
                  </a:extLst>
                </a:gridCol>
                <a:gridCol w="265950">
                  <a:extLst>
                    <a:ext uri="{9D8B030D-6E8A-4147-A177-3AD203B41FA5}">
                      <a16:colId xmlns:a16="http://schemas.microsoft.com/office/drawing/2014/main" val="931022702"/>
                    </a:ext>
                  </a:extLst>
                </a:gridCol>
                <a:gridCol w="2999908">
                  <a:extLst>
                    <a:ext uri="{9D8B030D-6E8A-4147-A177-3AD203B41FA5}">
                      <a16:colId xmlns:a16="http://schemas.microsoft.com/office/drawing/2014/main" val="3639267059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3702655941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4171723116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3549407867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902714265"/>
                    </a:ext>
                  </a:extLst>
                </a:gridCol>
                <a:gridCol w="648917">
                  <a:extLst>
                    <a:ext uri="{9D8B030D-6E8A-4147-A177-3AD203B41FA5}">
                      <a16:colId xmlns:a16="http://schemas.microsoft.com/office/drawing/2014/main" val="3679119333"/>
                    </a:ext>
                  </a:extLst>
                </a:gridCol>
                <a:gridCol w="638279">
                  <a:extLst>
                    <a:ext uri="{9D8B030D-6E8A-4147-A177-3AD203B41FA5}">
                      <a16:colId xmlns:a16="http://schemas.microsoft.com/office/drawing/2014/main" val="2707058797"/>
                    </a:ext>
                  </a:extLst>
                </a:gridCol>
              </a:tblGrid>
              <a:tr h="1294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90880"/>
                  </a:ext>
                </a:extLst>
              </a:tr>
              <a:tr h="3859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4503"/>
                  </a:ext>
                </a:extLst>
              </a:tr>
              <a:tr h="1654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64.041.596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58.196.861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89546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47.613.776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47.345.357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529557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6.923.044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-818.691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5.823.915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70106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56672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95390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43441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06739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01994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23113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146094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989049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34723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22923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98647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43293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3.512.094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75806"/>
                  </a:ext>
                </a:extLst>
              </a:tr>
              <a:tr h="129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3.512.094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6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86E7C9-4CCE-4B78-BF88-62EBAFAA5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18455"/>
              </p:ext>
            </p:extLst>
          </p:nvPr>
        </p:nvGraphicFramePr>
        <p:xfrm>
          <a:off x="510718" y="2018233"/>
          <a:ext cx="7886701" cy="250276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502549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23631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215447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734973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640210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00990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76193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79590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7171663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527341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589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3416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339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-139.116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2.029.101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30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81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864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70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59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96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16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48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58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27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44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87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31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08948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D4C68922-B90B-4148-A04C-48964513B323}"/>
              </a:ext>
            </a:extLst>
          </p:cNvPr>
          <p:cNvSpPr txBox="1">
            <a:spLocks/>
          </p:cNvSpPr>
          <p:nvPr/>
        </p:nvSpPr>
        <p:spPr>
          <a:xfrm>
            <a:off x="494734" y="4520997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A8A0F1-BEEC-49F8-AA70-93836C506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93989"/>
              </p:ext>
            </p:extLst>
          </p:nvPr>
        </p:nvGraphicFramePr>
        <p:xfrm>
          <a:off x="408108" y="2046816"/>
          <a:ext cx="7933508" cy="3281139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208686705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085313489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458205317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196780606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329532216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93818008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7400443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040306902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3224299745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4019973877"/>
                    </a:ext>
                  </a:extLst>
                </a:gridCol>
              </a:tblGrid>
              <a:tr h="1296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816039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60302"/>
                  </a:ext>
                </a:extLst>
              </a:tr>
              <a:tr h="1662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42.227.955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4034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30.724.700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29.949.311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44636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4.589.212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-371.385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4.091.238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95028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1.539.604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0484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27787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95175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1883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851818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86532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33192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25598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76448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381115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46749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9152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34414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95991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233061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08051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19303"/>
                  </a:ext>
                </a:extLst>
              </a:tr>
              <a:tr h="1296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0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930" y="1772816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932BF9-2073-46B2-ACD0-8E1EB5BFC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50380"/>
              </p:ext>
            </p:extLst>
          </p:nvPr>
        </p:nvGraphicFramePr>
        <p:xfrm>
          <a:off x="484034" y="2128493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811487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650513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1448860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813571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95539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499097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45942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59839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865583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733864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921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31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41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18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90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4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82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38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9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93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07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08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98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37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49249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52EC2D21-8453-4510-BC2F-405A90626F92}"/>
              </a:ext>
            </a:extLst>
          </p:cNvPr>
          <p:cNvSpPr txBox="1">
            <a:spLocks/>
          </p:cNvSpPr>
          <p:nvPr/>
        </p:nvSpPr>
        <p:spPr>
          <a:xfrm>
            <a:off x="474930" y="4371559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7D6E56-296E-4B99-85A8-2470FDF66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30999"/>
              </p:ext>
            </p:extLst>
          </p:nvPr>
        </p:nvGraphicFramePr>
        <p:xfrm>
          <a:off x="470968" y="2060848"/>
          <a:ext cx="7886701" cy="276246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447229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716116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832996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998147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621953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44363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01789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705029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738068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91808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066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036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44.331.744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38.831.273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87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29.570.182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29.072.840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9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5.971.145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-420.089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4.613.919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0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4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60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218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1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64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44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107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54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52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21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30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3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41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652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304719"/>
              </p:ext>
            </p:extLst>
          </p:nvPr>
        </p:nvGraphicFramePr>
        <p:xfrm>
          <a:off x="497304" y="1988840"/>
          <a:ext cx="78488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68765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23CC67C-EEDB-4158-91D9-25E55629B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92"/>
              </p:ext>
            </p:extLst>
          </p:nvPr>
        </p:nvGraphicFramePr>
        <p:xfrm>
          <a:off x="419847" y="1961499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245897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24758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8206732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554988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400075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82936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05334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4807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8287463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146232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795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922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2.482.402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92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58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01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76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91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31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35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19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630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79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26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644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47444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3678C4A4-DF00-4EE9-A3CE-59F1834BB50D}"/>
              </a:ext>
            </a:extLst>
          </p:cNvPr>
          <p:cNvSpPr txBox="1">
            <a:spLocks/>
          </p:cNvSpPr>
          <p:nvPr/>
        </p:nvSpPr>
        <p:spPr>
          <a:xfrm>
            <a:off x="419846" y="4204565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EF7982-CFEB-437F-8C4F-64BB2BAAE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61512"/>
              </p:ext>
            </p:extLst>
          </p:nvPr>
        </p:nvGraphicFramePr>
        <p:xfrm>
          <a:off x="478368" y="2091848"/>
          <a:ext cx="7886701" cy="289231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816292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608301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1103540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33892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10944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56914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421715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75785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3597405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369146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5513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360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29.902.947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374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25.576.417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3.359.719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25.469.069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12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5.125.512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-2.568.568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2.349.956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16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18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66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65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26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467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86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717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69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4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59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24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83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441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58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6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5314" y="1725903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5E4390-3078-490E-850E-0907BEFF7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81077"/>
              </p:ext>
            </p:extLst>
          </p:nvPr>
        </p:nvGraphicFramePr>
        <p:xfrm>
          <a:off x="427834" y="2058487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448869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79886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698300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522371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066463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53350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63447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54148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554732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634935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184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533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2.438.236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93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752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0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03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23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67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79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30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15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71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52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27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69700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C1254088-43D0-430D-9B83-914FF7525145}"/>
              </a:ext>
            </a:extLst>
          </p:cNvPr>
          <p:cNvSpPr txBox="1">
            <a:spLocks/>
          </p:cNvSpPr>
          <p:nvPr/>
        </p:nvSpPr>
        <p:spPr>
          <a:xfrm>
            <a:off x="409554" y="4301553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3793" y="1726620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4E33D7-ECFD-4425-B103-6F90F11A4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57427"/>
              </p:ext>
            </p:extLst>
          </p:nvPr>
        </p:nvGraphicFramePr>
        <p:xfrm>
          <a:off x="533793" y="2060848"/>
          <a:ext cx="7886701" cy="250276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167972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22594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95659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83341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60292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963324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275927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220554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007554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915321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31932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9462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56.809.615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50.725.093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69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48.439.714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4.584.399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48.196.034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039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3.532.771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-3.113.989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61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54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12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02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60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39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475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19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614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36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445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0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CFDA1C-A1C1-494A-A036-73C0082C1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74875"/>
              </p:ext>
            </p:extLst>
          </p:nvPr>
        </p:nvGraphicFramePr>
        <p:xfrm>
          <a:off x="475845" y="1825844"/>
          <a:ext cx="8032034" cy="2239136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3294890953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1278544858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3558166306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1162545922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37962536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495270213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44613969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4067598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947164818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805451798"/>
                    </a:ext>
                  </a:extLst>
                </a:gridCol>
              </a:tblGrid>
              <a:tr h="128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591911"/>
                  </a:ext>
                </a:extLst>
              </a:tr>
              <a:tr h="3857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33268"/>
                  </a:ext>
                </a:extLst>
              </a:tr>
              <a:tr h="165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2.011.246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89735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99134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78877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26600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47978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46460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10851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81145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530460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0194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383471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52701"/>
                  </a:ext>
                </a:extLst>
              </a:tr>
              <a:tr h="128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93656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AD36FDD2-4390-4C29-981E-FD0AE77EBFFA}"/>
              </a:ext>
            </a:extLst>
          </p:cNvPr>
          <p:cNvSpPr txBox="1">
            <a:spLocks/>
          </p:cNvSpPr>
          <p:nvPr/>
        </p:nvSpPr>
        <p:spPr>
          <a:xfrm>
            <a:off x="475845" y="4064980"/>
            <a:ext cx="803203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D2575B-AAC0-4054-B712-E7EF817A4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15077"/>
              </p:ext>
            </p:extLst>
          </p:nvPr>
        </p:nvGraphicFramePr>
        <p:xfrm>
          <a:off x="494677" y="1879620"/>
          <a:ext cx="8013707" cy="2500223"/>
        </p:xfrm>
        <a:graphic>
          <a:graphicData uri="http://schemas.openxmlformats.org/drawingml/2006/table">
            <a:tbl>
              <a:tblPr/>
              <a:tblGrid>
                <a:gridCol w="268556">
                  <a:extLst>
                    <a:ext uri="{9D8B030D-6E8A-4147-A177-3AD203B41FA5}">
                      <a16:colId xmlns:a16="http://schemas.microsoft.com/office/drawing/2014/main" val="1687581589"/>
                    </a:ext>
                  </a:extLst>
                </a:gridCol>
                <a:gridCol w="268556">
                  <a:extLst>
                    <a:ext uri="{9D8B030D-6E8A-4147-A177-3AD203B41FA5}">
                      <a16:colId xmlns:a16="http://schemas.microsoft.com/office/drawing/2014/main" val="2845338969"/>
                    </a:ext>
                  </a:extLst>
                </a:gridCol>
                <a:gridCol w="268556">
                  <a:extLst>
                    <a:ext uri="{9D8B030D-6E8A-4147-A177-3AD203B41FA5}">
                      <a16:colId xmlns:a16="http://schemas.microsoft.com/office/drawing/2014/main" val="4229035268"/>
                    </a:ext>
                  </a:extLst>
                </a:gridCol>
                <a:gridCol w="3029309">
                  <a:extLst>
                    <a:ext uri="{9D8B030D-6E8A-4147-A177-3AD203B41FA5}">
                      <a16:colId xmlns:a16="http://schemas.microsoft.com/office/drawing/2014/main" val="1300613861"/>
                    </a:ext>
                  </a:extLst>
                </a:gridCol>
                <a:gridCol w="719730">
                  <a:extLst>
                    <a:ext uri="{9D8B030D-6E8A-4147-A177-3AD203B41FA5}">
                      <a16:colId xmlns:a16="http://schemas.microsoft.com/office/drawing/2014/main" val="4104267676"/>
                    </a:ext>
                  </a:extLst>
                </a:gridCol>
                <a:gridCol w="719730">
                  <a:extLst>
                    <a:ext uri="{9D8B030D-6E8A-4147-A177-3AD203B41FA5}">
                      <a16:colId xmlns:a16="http://schemas.microsoft.com/office/drawing/2014/main" val="3496553212"/>
                    </a:ext>
                  </a:extLst>
                </a:gridCol>
                <a:gridCol w="719730">
                  <a:extLst>
                    <a:ext uri="{9D8B030D-6E8A-4147-A177-3AD203B41FA5}">
                      <a16:colId xmlns:a16="http://schemas.microsoft.com/office/drawing/2014/main" val="998389531"/>
                    </a:ext>
                  </a:extLst>
                </a:gridCol>
                <a:gridCol w="719730">
                  <a:extLst>
                    <a:ext uri="{9D8B030D-6E8A-4147-A177-3AD203B41FA5}">
                      <a16:colId xmlns:a16="http://schemas.microsoft.com/office/drawing/2014/main" val="1675850762"/>
                    </a:ext>
                  </a:extLst>
                </a:gridCol>
                <a:gridCol w="655276">
                  <a:extLst>
                    <a:ext uri="{9D8B030D-6E8A-4147-A177-3AD203B41FA5}">
                      <a16:colId xmlns:a16="http://schemas.microsoft.com/office/drawing/2014/main" val="4231916547"/>
                    </a:ext>
                  </a:extLst>
                </a:gridCol>
                <a:gridCol w="644534">
                  <a:extLst>
                    <a:ext uri="{9D8B030D-6E8A-4147-A177-3AD203B41FA5}">
                      <a16:colId xmlns:a16="http://schemas.microsoft.com/office/drawing/2014/main" val="1994447269"/>
                    </a:ext>
                  </a:extLst>
                </a:gridCol>
              </a:tblGrid>
              <a:tr h="1292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04200"/>
                  </a:ext>
                </a:extLst>
              </a:tr>
              <a:tr h="3867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96561"/>
                  </a:ext>
                </a:extLst>
              </a:tr>
              <a:tr h="1657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32.986.672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67398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30.044.739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29.302.703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62750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3.398.672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37062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58716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87135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53930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52670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4212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119102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43106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47537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32790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98773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72198"/>
                  </a:ext>
                </a:extLst>
              </a:tr>
              <a:tr h="129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1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65CF2C-C3FE-454F-9B54-EC3ECFE12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7328"/>
              </p:ext>
            </p:extLst>
          </p:nvPr>
        </p:nvGraphicFramePr>
        <p:xfrm>
          <a:off x="522972" y="2093081"/>
          <a:ext cx="7990005" cy="2371369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1465916856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1572109882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3933473662"/>
                    </a:ext>
                  </a:extLst>
                </a:gridCol>
                <a:gridCol w="3020349">
                  <a:extLst>
                    <a:ext uri="{9D8B030D-6E8A-4147-A177-3AD203B41FA5}">
                      <a16:colId xmlns:a16="http://schemas.microsoft.com/office/drawing/2014/main" val="1641797144"/>
                    </a:ext>
                  </a:extLst>
                </a:gridCol>
                <a:gridCol w="717601">
                  <a:extLst>
                    <a:ext uri="{9D8B030D-6E8A-4147-A177-3AD203B41FA5}">
                      <a16:colId xmlns:a16="http://schemas.microsoft.com/office/drawing/2014/main" val="153949625"/>
                    </a:ext>
                  </a:extLst>
                </a:gridCol>
                <a:gridCol w="717601">
                  <a:extLst>
                    <a:ext uri="{9D8B030D-6E8A-4147-A177-3AD203B41FA5}">
                      <a16:colId xmlns:a16="http://schemas.microsoft.com/office/drawing/2014/main" val="3010686209"/>
                    </a:ext>
                  </a:extLst>
                </a:gridCol>
                <a:gridCol w="717601">
                  <a:extLst>
                    <a:ext uri="{9D8B030D-6E8A-4147-A177-3AD203B41FA5}">
                      <a16:colId xmlns:a16="http://schemas.microsoft.com/office/drawing/2014/main" val="2310870162"/>
                    </a:ext>
                  </a:extLst>
                </a:gridCol>
                <a:gridCol w="717601">
                  <a:extLst>
                    <a:ext uri="{9D8B030D-6E8A-4147-A177-3AD203B41FA5}">
                      <a16:colId xmlns:a16="http://schemas.microsoft.com/office/drawing/2014/main" val="4072093370"/>
                    </a:ext>
                  </a:extLst>
                </a:gridCol>
                <a:gridCol w="653338">
                  <a:extLst>
                    <a:ext uri="{9D8B030D-6E8A-4147-A177-3AD203B41FA5}">
                      <a16:colId xmlns:a16="http://schemas.microsoft.com/office/drawing/2014/main" val="1536881285"/>
                    </a:ext>
                  </a:extLst>
                </a:gridCol>
                <a:gridCol w="642628">
                  <a:extLst>
                    <a:ext uri="{9D8B030D-6E8A-4147-A177-3AD203B41FA5}">
                      <a16:colId xmlns:a16="http://schemas.microsoft.com/office/drawing/2014/main" val="437432193"/>
                    </a:ext>
                  </a:extLst>
                </a:gridCol>
              </a:tblGrid>
              <a:tr h="1294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86517"/>
                  </a:ext>
                </a:extLst>
              </a:tr>
              <a:tr h="387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1576"/>
                  </a:ext>
                </a:extLst>
              </a:tr>
              <a:tr h="166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3.572.874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2.249.389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44679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2.716.166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1.684.483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14170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59656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99060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838248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28143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99410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220879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82910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99531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58929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97143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66078"/>
                  </a:ext>
                </a:extLst>
              </a:tr>
              <a:tr h="1294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C1FDA3F-EDF0-4BFB-950E-5C3EFA26C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76199"/>
              </p:ext>
            </p:extLst>
          </p:nvPr>
        </p:nvGraphicFramePr>
        <p:xfrm>
          <a:off x="520694" y="2202776"/>
          <a:ext cx="7937461" cy="2629626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721858899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006598306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858446704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2571521644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7724769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61956989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11651086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89186126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3487057712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2152245086"/>
                    </a:ext>
                  </a:extLst>
                </a:gridCol>
              </a:tblGrid>
              <a:tr h="1291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43322"/>
                  </a:ext>
                </a:extLst>
              </a:tr>
              <a:tr h="3864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52565"/>
                  </a:ext>
                </a:extLst>
              </a:tr>
              <a:tr h="1656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53.679.500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548217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43.474.286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3.872.751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43.173.872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39850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-2.874.288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54615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069222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68325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47594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227524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593024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06420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09757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76385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060444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58200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17888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24074"/>
                  </a:ext>
                </a:extLst>
              </a:tr>
              <a:tr h="129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33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8B955E-939B-46E8-9808-2EFAC453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16640"/>
              </p:ext>
            </p:extLst>
          </p:nvPr>
        </p:nvGraphicFramePr>
        <p:xfrm>
          <a:off x="520700" y="2077392"/>
          <a:ext cx="8039154" cy="1850324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2242173393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1744956114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986218817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928957348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93891221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255495174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57112401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483778268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1419990291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2822916335"/>
                    </a:ext>
                  </a:extLst>
                </a:gridCol>
              </a:tblGrid>
              <a:tr h="129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00212"/>
                  </a:ext>
                </a:extLst>
              </a:tr>
              <a:tr h="3862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19855"/>
                  </a:ext>
                </a:extLst>
              </a:tr>
              <a:tr h="165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607.348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3969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4087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97562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013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24570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6824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4081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55261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4652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76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59D6B2-198B-4DEF-A778-EC11981B7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87453"/>
              </p:ext>
            </p:extLst>
          </p:nvPr>
        </p:nvGraphicFramePr>
        <p:xfrm>
          <a:off x="517276" y="2107280"/>
          <a:ext cx="8064897" cy="1850842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47540318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654526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699756167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40723622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83295760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16802082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78434697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59726737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27840259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767174317"/>
                    </a:ext>
                  </a:extLst>
                </a:gridCol>
              </a:tblGrid>
              <a:tr h="1292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6988"/>
                  </a:ext>
                </a:extLst>
              </a:tr>
              <a:tr h="386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8197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37679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487.217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67974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29094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052325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42455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234245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20817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41318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80170"/>
                  </a:ext>
                </a:extLst>
              </a:tr>
              <a:tr h="1292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4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319005"/>
              </p:ext>
            </p:extLst>
          </p:nvPr>
        </p:nvGraphicFramePr>
        <p:xfrm>
          <a:off x="487792" y="1916832"/>
          <a:ext cx="78488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87D88A-AE48-487F-AC22-74B55D9C3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7700"/>
              </p:ext>
            </p:extLst>
          </p:nvPr>
        </p:nvGraphicFramePr>
        <p:xfrm>
          <a:off x="522972" y="2123507"/>
          <a:ext cx="8094065" cy="1846825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105596930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199740606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1025655536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3757879454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4089657083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280106734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600969371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300763339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236590661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512181681"/>
                    </a:ext>
                  </a:extLst>
                </a:gridCol>
              </a:tblGrid>
              <a:tr h="1282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86802"/>
                  </a:ext>
                </a:extLst>
              </a:tr>
              <a:tr h="383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79028"/>
                  </a:ext>
                </a:extLst>
              </a:tr>
              <a:tr h="164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82239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24687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509710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6064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60699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72583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13853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78852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363352"/>
                  </a:ext>
                </a:extLst>
              </a:tr>
              <a:tr h="1282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26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FBDE80-EF1A-4228-9A9B-D499A6F89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22443"/>
              </p:ext>
            </p:extLst>
          </p:nvPr>
        </p:nvGraphicFramePr>
        <p:xfrm>
          <a:off x="522932" y="2139822"/>
          <a:ext cx="8064897" cy="184728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51931995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01269873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11873854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93540320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88400359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71218150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09829029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145208537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70587462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047631775"/>
                    </a:ext>
                  </a:extLst>
                </a:gridCol>
              </a:tblGrid>
              <a:tr h="1283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598986"/>
                  </a:ext>
                </a:extLst>
              </a:tr>
              <a:tr h="3841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43252"/>
                  </a:ext>
                </a:extLst>
              </a:tr>
              <a:tr h="1646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35230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34445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71138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07935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57409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55885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118966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47755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56691"/>
                  </a:ext>
                </a:extLst>
              </a:tr>
              <a:tr h="128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36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B1C907C-9B73-4A42-A595-4A529E047BFE}"/>
              </a:ext>
            </a:extLst>
          </p:cNvPr>
          <p:cNvSpPr txBox="1">
            <a:spLocks/>
          </p:cNvSpPr>
          <p:nvPr/>
        </p:nvSpPr>
        <p:spPr>
          <a:xfrm>
            <a:off x="432006" y="477240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B133C7-CE22-4EDB-A51D-6DEDC7F6E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93761"/>
              </p:ext>
            </p:extLst>
          </p:nvPr>
        </p:nvGraphicFramePr>
        <p:xfrm>
          <a:off x="443676" y="1880093"/>
          <a:ext cx="7886701" cy="289231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471356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36621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379681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839220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465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255791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98327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3721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892264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34305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9241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838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10.007.762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13.086.194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96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4.882.535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73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12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11.873.749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7.749.041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7.282.930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97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11.873.749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7.749.041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7.282.930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75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479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678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7.511.325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7.511.325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2.920.506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417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00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15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2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163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82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75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58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93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439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50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E0342-A481-42AB-A88A-2702751B204C}"/>
              </a:ext>
            </a:extLst>
          </p:cNvPr>
          <p:cNvSpPr txBox="1">
            <a:spLocks/>
          </p:cNvSpPr>
          <p:nvPr/>
        </p:nvSpPr>
        <p:spPr>
          <a:xfrm>
            <a:off x="494551" y="6162113"/>
            <a:ext cx="7595902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BDF3DC-AC81-45CD-BD82-D225B8C3F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920178"/>
              </p:ext>
            </p:extLst>
          </p:nvPr>
        </p:nvGraphicFramePr>
        <p:xfrm>
          <a:off x="519526" y="1838565"/>
          <a:ext cx="7858387" cy="4351337"/>
        </p:xfrm>
        <a:graphic>
          <a:graphicData uri="http://schemas.openxmlformats.org/drawingml/2006/table">
            <a:tbl>
              <a:tblPr/>
              <a:tblGrid>
                <a:gridCol w="263351">
                  <a:extLst>
                    <a:ext uri="{9D8B030D-6E8A-4147-A177-3AD203B41FA5}">
                      <a16:colId xmlns:a16="http://schemas.microsoft.com/office/drawing/2014/main" val="2108976888"/>
                    </a:ext>
                  </a:extLst>
                </a:gridCol>
                <a:gridCol w="263351">
                  <a:extLst>
                    <a:ext uri="{9D8B030D-6E8A-4147-A177-3AD203B41FA5}">
                      <a16:colId xmlns:a16="http://schemas.microsoft.com/office/drawing/2014/main" val="616927567"/>
                    </a:ext>
                  </a:extLst>
                </a:gridCol>
                <a:gridCol w="263351">
                  <a:extLst>
                    <a:ext uri="{9D8B030D-6E8A-4147-A177-3AD203B41FA5}">
                      <a16:colId xmlns:a16="http://schemas.microsoft.com/office/drawing/2014/main" val="1222952545"/>
                    </a:ext>
                  </a:extLst>
                </a:gridCol>
                <a:gridCol w="2970596">
                  <a:extLst>
                    <a:ext uri="{9D8B030D-6E8A-4147-A177-3AD203B41FA5}">
                      <a16:colId xmlns:a16="http://schemas.microsoft.com/office/drawing/2014/main" val="3434217868"/>
                    </a:ext>
                  </a:extLst>
                </a:gridCol>
                <a:gridCol w="705780">
                  <a:extLst>
                    <a:ext uri="{9D8B030D-6E8A-4147-A177-3AD203B41FA5}">
                      <a16:colId xmlns:a16="http://schemas.microsoft.com/office/drawing/2014/main" val="1273274100"/>
                    </a:ext>
                  </a:extLst>
                </a:gridCol>
                <a:gridCol w="705780">
                  <a:extLst>
                    <a:ext uri="{9D8B030D-6E8A-4147-A177-3AD203B41FA5}">
                      <a16:colId xmlns:a16="http://schemas.microsoft.com/office/drawing/2014/main" val="631688045"/>
                    </a:ext>
                  </a:extLst>
                </a:gridCol>
                <a:gridCol w="705780">
                  <a:extLst>
                    <a:ext uri="{9D8B030D-6E8A-4147-A177-3AD203B41FA5}">
                      <a16:colId xmlns:a16="http://schemas.microsoft.com/office/drawing/2014/main" val="1381837517"/>
                    </a:ext>
                  </a:extLst>
                </a:gridCol>
                <a:gridCol w="705780">
                  <a:extLst>
                    <a:ext uri="{9D8B030D-6E8A-4147-A177-3AD203B41FA5}">
                      <a16:colId xmlns:a16="http://schemas.microsoft.com/office/drawing/2014/main" val="4078246672"/>
                    </a:ext>
                  </a:extLst>
                </a:gridCol>
                <a:gridCol w="642576">
                  <a:extLst>
                    <a:ext uri="{9D8B030D-6E8A-4147-A177-3AD203B41FA5}">
                      <a16:colId xmlns:a16="http://schemas.microsoft.com/office/drawing/2014/main" val="3918028556"/>
                    </a:ext>
                  </a:extLst>
                </a:gridCol>
                <a:gridCol w="632042">
                  <a:extLst>
                    <a:ext uri="{9D8B030D-6E8A-4147-A177-3AD203B41FA5}">
                      <a16:colId xmlns:a16="http://schemas.microsoft.com/office/drawing/2014/main" val="435661559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33422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96413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305.914.886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-5.992.803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295.293.279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37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248.176.847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2692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248.176.847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7688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0029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2.805.486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-764.620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1.637.146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0501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003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3.115.128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-36.866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3.115.128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615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9837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19.767.202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0382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0404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5302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7392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9972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4.201.738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0001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10.037.242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5014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-5.171.040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3.447.360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4045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4504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8983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45.887.405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-3.291.878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45.737.139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5065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45.887.405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-3.291.878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45.737.139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00562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922.886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-454.864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922.785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85686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184.245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7145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24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2209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10.146.178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6781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70536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1.557.705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1.379.293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2215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345.629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337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103366,4%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0163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5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3785E4-85D2-4C2F-B2DC-9B4B2040D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29152"/>
              </p:ext>
            </p:extLst>
          </p:nvPr>
        </p:nvGraphicFramePr>
        <p:xfrm>
          <a:off x="465568" y="1931272"/>
          <a:ext cx="8066875" cy="3580092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1265565944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627037039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557525358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2903270678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974947852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68092824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07318582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361420933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3881208976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3047290977"/>
                    </a:ext>
                  </a:extLst>
                </a:gridCol>
              </a:tblGrid>
              <a:tr h="131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34981"/>
                  </a:ext>
                </a:extLst>
              </a:tr>
              <a:tr h="394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66785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2.207.832.405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2.098.500.569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59441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1.576.219.113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-17.561.571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1.509.470.486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53662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36875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087661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1.574.885.313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-17.561.571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1.508.136.686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98148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09384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60656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752.267.793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-6.814.568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748.507.564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34385"/>
                  </a:ext>
                </a:extLst>
              </a:tr>
              <a:tr h="2573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353.830.135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342.197.375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39268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230.085.558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4734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4.475.197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05090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17301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52009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22236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87340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50171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4.472.169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0339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19.585.967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34132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73976"/>
                  </a:ext>
                </a:extLst>
              </a:tr>
              <a:tr h="2573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74371"/>
                  </a:ext>
                </a:extLst>
              </a:tr>
              <a:tr h="131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9.143.003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-3.620.597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03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C6A5E1B-39F9-4B4A-8DCD-D60F5C8AFCAA}"/>
              </a:ext>
            </a:extLst>
          </p:cNvPr>
          <p:cNvSpPr txBox="1">
            <a:spLocks/>
          </p:cNvSpPr>
          <p:nvPr/>
        </p:nvSpPr>
        <p:spPr>
          <a:xfrm>
            <a:off x="462336" y="475439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59B4EBE-121A-4130-A9FF-87FCC2667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08271"/>
              </p:ext>
            </p:extLst>
          </p:nvPr>
        </p:nvGraphicFramePr>
        <p:xfrm>
          <a:off x="503768" y="1783730"/>
          <a:ext cx="8020802" cy="2970669"/>
        </p:xfrm>
        <a:graphic>
          <a:graphicData uri="http://schemas.openxmlformats.org/drawingml/2006/table">
            <a:tbl>
              <a:tblPr/>
              <a:tblGrid>
                <a:gridCol w="268794">
                  <a:extLst>
                    <a:ext uri="{9D8B030D-6E8A-4147-A177-3AD203B41FA5}">
                      <a16:colId xmlns:a16="http://schemas.microsoft.com/office/drawing/2014/main" val="2742410763"/>
                    </a:ext>
                  </a:extLst>
                </a:gridCol>
                <a:gridCol w="268794">
                  <a:extLst>
                    <a:ext uri="{9D8B030D-6E8A-4147-A177-3AD203B41FA5}">
                      <a16:colId xmlns:a16="http://schemas.microsoft.com/office/drawing/2014/main" val="2027689659"/>
                    </a:ext>
                  </a:extLst>
                </a:gridCol>
                <a:gridCol w="268794">
                  <a:extLst>
                    <a:ext uri="{9D8B030D-6E8A-4147-A177-3AD203B41FA5}">
                      <a16:colId xmlns:a16="http://schemas.microsoft.com/office/drawing/2014/main" val="1287563222"/>
                    </a:ext>
                  </a:extLst>
                </a:gridCol>
                <a:gridCol w="3031991">
                  <a:extLst>
                    <a:ext uri="{9D8B030D-6E8A-4147-A177-3AD203B41FA5}">
                      <a16:colId xmlns:a16="http://schemas.microsoft.com/office/drawing/2014/main" val="1210895181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1586869223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3774095075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627205161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1965239764"/>
                    </a:ext>
                  </a:extLst>
                </a:gridCol>
                <a:gridCol w="655856">
                  <a:extLst>
                    <a:ext uri="{9D8B030D-6E8A-4147-A177-3AD203B41FA5}">
                      <a16:colId xmlns:a16="http://schemas.microsoft.com/office/drawing/2014/main" val="3071750787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4148123018"/>
                    </a:ext>
                  </a:extLst>
                </a:gridCol>
              </a:tblGrid>
              <a:tr h="1280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1930"/>
                  </a:ext>
                </a:extLst>
              </a:tr>
              <a:tr h="2502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62767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829031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14451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429.927.611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69995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429.927.611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6847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14.332.826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13.932.822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38516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14.332.826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13.932.822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00161"/>
                  </a:ext>
                </a:extLst>
              </a:tr>
              <a:tr h="250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2.088.941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30425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94107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278100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44635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92667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82550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150.580.474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8.139.212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145.169.650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63697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125.370.942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122.009.481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45800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5.449.394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67062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13.822.532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48353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402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373733,0%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79717"/>
                  </a:ext>
                </a:extLst>
              </a:tr>
              <a:tr h="128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3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267116-D496-4646-811B-36A3C353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60170"/>
              </p:ext>
            </p:extLst>
          </p:nvPr>
        </p:nvGraphicFramePr>
        <p:xfrm>
          <a:off x="479023" y="1783611"/>
          <a:ext cx="8032391" cy="2240690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03298342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11409942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210392076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3450349795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729458717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79030435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202937869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66950104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3014382662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196022908"/>
                    </a:ext>
                  </a:extLst>
                </a:gridCol>
              </a:tblGrid>
              <a:tr h="1292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357326"/>
                  </a:ext>
                </a:extLst>
              </a:tr>
              <a:tr h="3868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122345"/>
                  </a:ext>
                </a:extLst>
              </a:tr>
              <a:tr h="1657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2.903.257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72878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94879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04241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60767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45231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91784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26887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23034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47369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2135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1686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034833"/>
                  </a:ext>
                </a:extLst>
              </a:tr>
              <a:tr h="1292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2192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48E324F9-B8A8-40CA-831D-4067C69B9ACC}"/>
              </a:ext>
            </a:extLst>
          </p:cNvPr>
          <p:cNvSpPr txBox="1">
            <a:spLocks/>
          </p:cNvSpPr>
          <p:nvPr/>
        </p:nvSpPr>
        <p:spPr>
          <a:xfrm>
            <a:off x="479022" y="4054448"/>
            <a:ext cx="8032391" cy="318990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6C08849-D941-4888-B6B0-FA83A063920F}"/>
              </a:ext>
            </a:extLst>
          </p:cNvPr>
          <p:cNvSpPr txBox="1">
            <a:spLocks/>
          </p:cNvSpPr>
          <p:nvPr/>
        </p:nvSpPr>
        <p:spPr>
          <a:xfrm>
            <a:off x="466599" y="4168681"/>
            <a:ext cx="7886701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85B194-CD88-4DFA-9E57-7DC21369C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97336"/>
              </p:ext>
            </p:extLst>
          </p:nvPr>
        </p:nvGraphicFramePr>
        <p:xfrm>
          <a:off x="481479" y="1737360"/>
          <a:ext cx="7903569" cy="2431321"/>
        </p:xfrm>
        <a:graphic>
          <a:graphicData uri="http://schemas.openxmlformats.org/drawingml/2006/table">
            <a:tbl>
              <a:tblPr/>
              <a:tblGrid>
                <a:gridCol w="731570">
                  <a:extLst>
                    <a:ext uri="{9D8B030D-6E8A-4147-A177-3AD203B41FA5}">
                      <a16:colId xmlns:a16="http://schemas.microsoft.com/office/drawing/2014/main" val="581144780"/>
                    </a:ext>
                  </a:extLst>
                </a:gridCol>
                <a:gridCol w="2947182">
                  <a:extLst>
                    <a:ext uri="{9D8B030D-6E8A-4147-A177-3AD203B41FA5}">
                      <a16:colId xmlns:a16="http://schemas.microsoft.com/office/drawing/2014/main" val="3546869017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2354949674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1395908004"/>
                    </a:ext>
                  </a:extLst>
                </a:gridCol>
                <a:gridCol w="742022">
                  <a:extLst>
                    <a:ext uri="{9D8B030D-6E8A-4147-A177-3AD203B41FA5}">
                      <a16:colId xmlns:a16="http://schemas.microsoft.com/office/drawing/2014/main" val="3012181440"/>
                    </a:ext>
                  </a:extLst>
                </a:gridCol>
                <a:gridCol w="744633">
                  <a:extLst>
                    <a:ext uri="{9D8B030D-6E8A-4147-A177-3AD203B41FA5}">
                      <a16:colId xmlns:a16="http://schemas.microsoft.com/office/drawing/2014/main" val="3982238001"/>
                    </a:ext>
                  </a:extLst>
                </a:gridCol>
                <a:gridCol w="637511">
                  <a:extLst>
                    <a:ext uri="{9D8B030D-6E8A-4147-A177-3AD203B41FA5}">
                      <a16:colId xmlns:a16="http://schemas.microsoft.com/office/drawing/2014/main" val="1685468219"/>
                    </a:ext>
                  </a:extLst>
                </a:gridCol>
                <a:gridCol w="637511">
                  <a:extLst>
                    <a:ext uri="{9D8B030D-6E8A-4147-A177-3AD203B41FA5}">
                      <a16:colId xmlns:a16="http://schemas.microsoft.com/office/drawing/2014/main" val="1183264310"/>
                    </a:ext>
                  </a:extLst>
                </a:gridCol>
              </a:tblGrid>
              <a:tr h="13414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10023"/>
                  </a:ext>
                </a:extLst>
              </a:tr>
              <a:tr h="410808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5567"/>
                  </a:ext>
                </a:extLst>
              </a:tr>
              <a:tr h="1425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11.906.294.889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218.429.256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11.185.798.711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47209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693.873.517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16.857.536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678.662.412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89163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124.827.927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-4.204.690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104.080.120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49487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19.507.712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-969.889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13.159.449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40879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9.715.042.520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-96.411.139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9.423.155.282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73940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255.384.701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255.300.851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255.562.204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304785,0%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11745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4.128.842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3.902.062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3.235.492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63250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10.400.098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-3.228.456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7.666.217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90758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429.927.611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99676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83.305.059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-10.727.197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29.360.528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227216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2.622.201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2.622.201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1.307.094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32653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291.002.548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-25.846.035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259.915.754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0232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239.651.899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91.071.639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235.283.543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32727"/>
                  </a:ext>
                </a:extLst>
              </a:tr>
              <a:tr h="134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-9.937.627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24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483D7C-0B39-4133-B804-0C3CABCE8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55142"/>
              </p:ext>
            </p:extLst>
          </p:nvPr>
        </p:nvGraphicFramePr>
        <p:xfrm>
          <a:off x="525849" y="1844824"/>
          <a:ext cx="7886698" cy="3330785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881296979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2681296665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307972385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2264455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66608598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17063412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767309973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797031217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631120611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706404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3189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6.772.270.245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194.080.278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6.339.778.812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87890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158.538.239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24.594.761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121.672.828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546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63.676.445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9.605.369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41.445.658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2929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28.528.906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1.293.703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19.251.887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9681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74.893.086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14.953.018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59.800.690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82503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6.437.871.296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139.340.796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6.093.204.893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3903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8.762.273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4.292.631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4.402.856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4101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31.912.945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-671.869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31.509.802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576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24.459.162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-18.885.029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21.436.213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663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358.349.581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-3.843.938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350.349.195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7506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1.133.705.512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34.599.789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1.096.227.691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6349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729.282.174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24.179.094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723.538.453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6311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34.417.930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-5.202.867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20.214.516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364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370.005.408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15.623.562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352.474.722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6387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649.751.328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10.641.258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586.254.264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1778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630.072.436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9.026.909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570.633.325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04249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19.678.892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1.614.349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15.620.939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88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9170EF-6E18-474D-B63D-4CBEDF16A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54448"/>
              </p:ext>
            </p:extLst>
          </p:nvPr>
        </p:nvGraphicFramePr>
        <p:xfrm>
          <a:off x="460035" y="1800926"/>
          <a:ext cx="7856383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1570282006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603512764"/>
                    </a:ext>
                  </a:extLst>
                </a:gridCol>
                <a:gridCol w="3072815">
                  <a:extLst>
                    <a:ext uri="{9D8B030D-6E8A-4147-A177-3AD203B41FA5}">
                      <a16:colId xmlns:a16="http://schemas.microsoft.com/office/drawing/2014/main" val="491909909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449497639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080142534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865129265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419308018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2608306318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3727384304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60883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63925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814.141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4108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1.889.660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52982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419.487.554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2.491.308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394.136.054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2800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5.642.519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618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412.508.092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3.123.747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388.155.964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6185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337.571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8406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67.460.898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2.253.837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61.449.246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6722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3.252.385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45713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64.041.596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2.150.541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58.196.861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1475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44.781.944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38.804.271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6170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2.373.143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5430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42.227.955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198.985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36.431.128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9953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46.787.018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2.537.181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41.071.278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6054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2.455.274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-79.029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2.240.005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56696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44.331.744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2.616.210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38.831.273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01669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39.984.372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304.232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32.385.349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766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2.482.402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3523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37.088.109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459.453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29.902.947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92033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59.746.558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53.163.329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39837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2.438.236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515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56.809.615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50.725.093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20276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39.810.586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30.658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34.997.918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7158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2.011.246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895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37.359.037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32.986.672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93045F-3AC0-4403-AC2C-62F5D77CB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92185"/>
              </p:ext>
            </p:extLst>
          </p:nvPr>
        </p:nvGraphicFramePr>
        <p:xfrm>
          <a:off x="460033" y="1769678"/>
          <a:ext cx="7927200" cy="3335809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2674509966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3715360861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363026968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66754290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594245895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452849351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796549317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2833504306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3088660018"/>
                    </a:ext>
                  </a:extLst>
                </a:gridCol>
              </a:tblGrid>
              <a:tr h="1651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447211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00528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57.252.374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48.944.982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53998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3.572.874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-23.395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2.249.389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73587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53.679.500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179.063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46.695.593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80590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607.348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84363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607.348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142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667.233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8700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667.233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140986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591.521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55117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591.521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72173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609.178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83151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609.178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97555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2.540.014.395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2.534.147.731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-5.866.664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2.406.880.042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39764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20.400.440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10.007.762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13.086.194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059752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305.914.886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-5.992.803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295.293.279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549028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2.207.832.405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-9.881.623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2.098.500.569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63694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2.903.257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2.374.115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78779"/>
                  </a:ext>
                </a:extLst>
              </a:tr>
              <a:tr h="1321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2.903.257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2.374.115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4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7449</TotalTime>
  <Words>18272</Words>
  <Application>Microsoft Office PowerPoint</Application>
  <PresentationFormat>Presentación en pantalla (4:3)</PresentationFormat>
  <Paragraphs>9699</Paragraphs>
  <Slides>56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DICIEMBRE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DICIEMBREDE 2020  PARTIDA 09 MINISTERIO DE EDUCACIÓN</vt:lpstr>
      <vt:lpstr>EJECUCIÓN ACUMULADA DE GASTOS A DICIEMBREDE 2020  PARTIDA 09 RESUMEN POR CAPÍTULOS</vt:lpstr>
      <vt:lpstr>EJECUCIÓN ACUMULADA DE GASTOS A DICIEMBREDE 2020  PARTIDA 09 RESUMEN POR CAPÍTULOS</vt:lpstr>
      <vt:lpstr>EJECUCIÓN ACUMULADA DE GASTOS A DICIEMBREDE 2020  PARTIDA 09 RESUMEN POR CAPÍTULOS</vt:lpstr>
      <vt:lpstr>EJECUCIÓN ACUMULADA DE GASTOS A DICIEMBREDE 2020  PARTIDA 09. CAPÍTULO 01. PROGRAMA 01:  SUBSECRETARÍA DE EDUCACIÓN</vt:lpstr>
      <vt:lpstr>EJECUCIÓN ACUMULADA DE GASTOS A DICIEMBREDE 2020  PARTIDA 09. CAPÍTULO 01. PROGRAMA 01:  SUBSECRETARÍA DE EDUCACIÓN</vt:lpstr>
      <vt:lpstr>EJECUCIÓN ACUMULADA DE GASTOS A DICIEMBREDE 2020  PARTIDA 09. CAPÍTULO 01. PROGRAMA 03:  MEJORAMIENTO DE LA CALIDAD DE LA EDUCACIÓN</vt:lpstr>
      <vt:lpstr>EJECUCIÓN ACUMULADA DE GASTOS A DICIEMBREDE 2020  PARTIDA 09. CAPÍTULO 01. PROGRAMA 04: DESARROLLO PROFESIONAL DOCENTE Y DIRECTIVO</vt:lpstr>
      <vt:lpstr>EJECUCIÓN ACUMULADA DE GASTOS A DICIEMBREDE 2020  PARTIDA 09. CAPÍTULO 01. PROGRAMA 11: RECURSOS EDUCATIVOS</vt:lpstr>
      <vt:lpstr>EJECUCIÓN ACUMULADA DE GASTOS A DICIEMBREDE 2020  PARTIDA 09. CAPÍTULO 01. PROGRAMA 20: SUBVENCIONES A LOS ESTABLECIMIENTOS EDUCACIONALES</vt:lpstr>
      <vt:lpstr>EJECUCIÓN ACUMULADA DE GASTOS A DICIEMBREDE 2020  PARTIDA 09. CAPÍTULO 01. PROGRAMA 20: SUBVENCIONES A LOS ESTABLECIMIENTOS EDUCACIONALES</vt:lpstr>
      <vt:lpstr>EJECUCIÓN ACUMULADA DE GASTOS A DICIEMBREDE 2020  PARTIDA 09. CAPÍTULO 01. PROGRAMA 21: GESTIÓN DE SUBVENCIONES A ESTABLECIMIENTOS EDUCACIONALES</vt:lpstr>
      <vt:lpstr>EJECUCIÓN ACUMULADA DE GASTOS A DICIEMBREDE 2020  PARTIDA 09. CAPÍTULO 02. PROGRAMA 01: SUPERINTENDENCIA DE EDUCACIÓN</vt:lpstr>
      <vt:lpstr>EJECUCIÓN ACUMULADA DE GASTOS A DICIEMBREDE 2020  PARTIDA 09. CAPÍTULO 03. PROGRAMA 01: AGENCIA DE CALIDAD DE LA EDUCACIÓN</vt:lpstr>
      <vt:lpstr>EJECUCIÓN ACUMULADA DE GASTOS A DICIEMBREDE 2020  PARTIDA 09. CAPÍTULO 04. PROGRAMA 01: SUBSECRETARÍA DE EDUCACIÓN PARVULARIA</vt:lpstr>
      <vt:lpstr>EJECUCIÓN ACUMULADA DE GASTOS A DICIEMBREDE 2020  PARTIDA 09. CAPÍTULO 09. PROGRAMA 01: JUNTA NACIONAL DE AUXILIO ESCOLAR Y BECAS</vt:lpstr>
      <vt:lpstr>EJECUCIÓN ACUMULADA DE GASTOS A DICIEMBREDE 2020  PARTIDA 09. CAPÍTULO 09. PROGRAMA 01: JUNTA NACIONAL DE AUXILIO ESCOLAR Y BECAS</vt:lpstr>
      <vt:lpstr>EJECUCIÓN ACUMULADA DE GASTOS A DICIEMBREDE 2020  PARTIDA 09. CAPÍTULO 09. PROGRAMA 02: SALUD ESCOLAR</vt:lpstr>
      <vt:lpstr>EJECUCIÓN ACUMULADA DE GASTOS A DICIEMBREDE 2020  PARTIDA 09. CAPÍTULO 09. PROGRAMA 03: BECAS Y ASISTENCIALIDAD ESTUDIANTIL</vt:lpstr>
      <vt:lpstr>EJECUCIÓN ACUMULADA DE GASTOS A DICIEMBREDE 2020  PARTIDA 09. CAPÍTULO 09. PROGRAMA 03: BECAS Y ASISTENCIALIDAD ESTUDIANTIL</vt:lpstr>
      <vt:lpstr>EJECUCIÓN ACUMULADA DE GASTOS A DICIEMBREDE 2020  PARTIDA 09. CAPÍTULO 11. PROGRAMA 01: JUNTA NACIONAL DE JARDINES INFANTILES</vt:lpstr>
      <vt:lpstr>EJECUCIÓN ACUMULADA DE GASTOS A DICIEMBREDE 2020  PARTIDA 09. CAPÍTULO 11. PROGRAMA 01: JUNTA NACIONAL DE JARDINES INFANTILES</vt:lpstr>
      <vt:lpstr>EJECUCIÓN ACUMULADA DE GASTOS A DICIEMBREDE 2020  PARTIDA 09. CAPÍTULO 11. PROGRAMA 02: PROGRAMAS ALTERNATIVOS DE ENSEÑANZA PRE-ESCOLAR</vt:lpstr>
      <vt:lpstr>EJECUCIÓN ACUMULADA DE GASTOS A DICIEMBREDE 2020  PARTIDA 09. CAPÍTULO 13. PROGRAMA 01: CONSEJO DE RECTORES</vt:lpstr>
      <vt:lpstr>EJECUCIÓN ACUMULADA DE GASTOS A DICIEMBREDE 2020  PARTIDA 09. CAPÍTULO 15. PROGRAMA 01: CONSEJO NACIONAL DE EDUCACIÓN</vt:lpstr>
      <vt:lpstr>EJECUCIÓN ACUMULADA DE GASTOS A DICIEMBREDE 2020  PARTIDA 09. CAPÍTULO 17. PROGRAMA 01: DIRECCIÓN DE EDUCACIÓN PÚBLICA</vt:lpstr>
      <vt:lpstr>EJECUCIÓN ACUMULADA DE GASTOS A DICIEMBREDE 2020  PARTIDA 09. CAPÍTULO 17. PROGRAMA 02: FORTALECIMIENTO DE LA EDUCACIÓN ESCOLAR PÚBLICA</vt:lpstr>
      <vt:lpstr>EJECUCIÓN ACUMULADA DE GASTOS A DICIEMBREDE 2020  PARTIDA 09. CAPÍTULO 17. PROGRAMA 03: APOYO A LA IMPLEMENTACIÓN DE LOS SERVICIOS LOCALES DE EDUCACIÓN</vt:lpstr>
      <vt:lpstr>EJECUCIÓN ACUMULADA DE GASTOS A DICIEMBREDE 2020  PARTIDA 09. CAPÍTULO 18. PROGRAMA 01: SERVICIO LOCAL DE EDUCACIÓN BARRANCAS, GASTOS ADMINISTRATIVOS</vt:lpstr>
      <vt:lpstr>EJECUCIÓN ACUMULADA DE GASTOS A DICIEMBREDE 2020  PARTIDA 09. CAPÍTULO 18. PROGRAMA 02: SERVICIO LOCAL DE EDUCACIÓN BARRANCAS, SERVICIO EDUCATIVO</vt:lpstr>
      <vt:lpstr>EJECUCIÓN ACUMULADA DE GASTOS A DICIEMBREDE 2020  PARTIDA 09. CAPÍTULO 19. PROGRAMA 01: SERVICIO LOCAL DE EDUCACIÓN PUERTO CORDILLERA, GASTOS ADMINISTRATIVOS</vt:lpstr>
      <vt:lpstr>EJECUCIÓN ACUMULADA DE GASTOS A DICIEMBREDE 2020  PARTIDA 09. CAPÍTULO 19. PROGRAMA 02: SERVICIO LOCAL DE EDUCACIÓN PUERTO CORDILLERA, SERVICIO EDUCATIVO</vt:lpstr>
      <vt:lpstr>EJECUCIÓN ACUMULADA DE GASTOS A DICIEMBREDE 2020  PARTIDA 09. CAPÍTULO 21. PROGRAMA 01: SERVICIO LOCAL DE EDUCACIÓN HUASCO, GASTOS ADMINISTRATIVOS</vt:lpstr>
      <vt:lpstr>EJECUCIÓN ACUMULADA DE GASTOS A DICIEMBREDE 2020  PARTIDA 09. CAPÍTULO 21. PROGRAMA 02: SERVICIO LOCAL DE EDUCACIÓN HUASCO, SERVICIO EDUCATIVO</vt:lpstr>
      <vt:lpstr>EJECUCIÓN ACUMULADA DE GASTOS A DICIEMBREDE 2020  PARTIDA 09. CAPÍTULO 22. PROGRAMA 01: SERVICIO LOCAL DE EDUCACIÓN COSTA ARAUCANÍA, GASTOS ADMINISTRATIVOS</vt:lpstr>
      <vt:lpstr>EJECUCIÓN ACUMULADA DE GASTOS A DICIEMBREDE 2020  PARTIDA 09. CAPÍTULO 22. PROGRAMA 02: SERVICIO LOCAL DE EDUCACIÓN COSTA ARAUCANÍA, SERVICIO EDUCATIVO</vt:lpstr>
      <vt:lpstr>EJECUCIÓN ACUMULADA DE GASTOS A DICIEMBREDE 2020  PARTIDA 09. CAPÍTULO 23. PROGRAMA 01: SERVICIO LOCAL DE EDUCACIÓN CHINCHORRO, GASTOS ADMINISTRATIVOS</vt:lpstr>
      <vt:lpstr>EJECUCIÓN ACUMULADA DE GASTOS A DICIEMBREDE 2020  PARTIDA 09. CAPÍTULO 23. PROGRAMA 02: SERVICIO LOCAL DE EDUCACIÓN CHINCHORRO, SERVICIO EDUCATIVO</vt:lpstr>
      <vt:lpstr>EJECUCIÓN ACUMULADA DE GASTOS A DICIEMBREDE 2020  PARTIDA 09. CAPÍTULO 24. PROGRAMA 01: GABRIELA MISTRAL, GASTOS ADMINISTRATIVOS</vt:lpstr>
      <vt:lpstr>EJECUCIÓN ACUMULADA DE GASTOS A DICIEMBREDE 2020  PARTIDA 09. CAPÍTULO 24. PROGRAMA 02: GABRIELA MISTRAL, SERVICIO EDUCATIVO</vt:lpstr>
      <vt:lpstr>EJECUCIÓN ACUMULADA DE GASTOS A DICIEMBREDE 2020  PARTIDA 09. CAPÍTULO 25. PROGRAMA 01: SERVICIO LOCAL DE EDUCACIÓN ANDALÍEN SUR, GASTOS ADMINISTRATIVOS</vt:lpstr>
      <vt:lpstr>EJECUCIÓN ACUMULADA DE GASTOS A DICIEMBREDE 2020  PARTIDA 09. CAPÍTULO 25. PROGRAMA 02: SERVICIO LOCAL DE EDUCACIÓN ANDALÍEN SUR, SERVICIO EDUCATIVO</vt:lpstr>
      <vt:lpstr>EJECUCIÓN ACUMULADA DE GASTOS A DICIEMBREDE 2020  PARTIDA 09. CAPÍTULO 26. PROGRAMA 01: SERVICIO LOCAL DE EDUCACIÓN ATACAMA, GASTOS ADMINISTRATIVOS</vt:lpstr>
      <vt:lpstr>EJECUCIÓN ACUMULADA DE GASTOS A DICIEMBREDE 2020  PARTIDA 09. CAPÍTULO 26. PROGRAMA 01: SERVICIO LOCAL DE EDUCACIÓN VALPARAÍSO, GASTOS ADMINISTRATIVOS</vt:lpstr>
      <vt:lpstr>EJECUCIÓN ACUMULADA DE GASTOS A DICIEMBREDE 2020  PARTIDA 09. CAPÍTULO 26. PROGRAMA 01: SERVICIO LOCAL DE EDUCACIÓN COLCHAGUA, GASTOS ADMINISTRATIVOS</vt:lpstr>
      <vt:lpstr>EJECUCIÓN ACUMULADA DE GASTOS A DICIEMBREDE 2020  PARTIDA 09. CAPÍTULO 26. PROGRAMA 01: SERVICIO LOCAL DE EDUCACIÓN LLANQUIHUE, GASTOS ADMINISTRATIVOS</vt:lpstr>
      <vt:lpstr>EJECUCIÓN ACUMULADA DE GASTOS A DICIEMBREDE 2020  PARTIDA 09. CAPÍTULO 90. PROGRAMA 01: SUBSECRETARÍA DE EDUCACIÓN SUPERIOR</vt:lpstr>
      <vt:lpstr>EJECUCIÓN ACUMULADA DE GASTOS A DICIEMBREDE 2020  PARTIDA 09. CAPÍTULO 90. PROGRAMA 02: FORTALECIMIENTO DE LA EDUCACIÓN SUPERIOR PÚBLICA</vt:lpstr>
      <vt:lpstr>EJECUCIÓN ACUMULADA DE GASTOS A DICIEMBREDE 2020  PARTIDA 09. CAPÍTULO 90. PROGRAMA 03: EDUCACIÓN SUPERIOR</vt:lpstr>
      <vt:lpstr>EJECUCIÓN ACUMULADA DE GASTOS A DICIEMBREDE 2020  PARTIDA 09. CAPÍTULO 90. PROGRAMA 03: EDUCACIÓN SUPERIOR</vt:lpstr>
      <vt:lpstr>EJECUCIÓN ACUMULADA DE GASTOS A DICIEMBREDE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484</cp:revision>
  <cp:lastPrinted>2018-08-03T21:42:16Z</cp:lastPrinted>
  <dcterms:created xsi:type="dcterms:W3CDTF">2016-06-23T13:38:47Z</dcterms:created>
  <dcterms:modified xsi:type="dcterms:W3CDTF">2021-03-05T15:10:17Z</dcterms:modified>
</cp:coreProperties>
</file>