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  <p:sldId id="332" r:id="rId22"/>
    <p:sldId id="331" r:id="rId23"/>
    <p:sldId id="330" r:id="rId24"/>
    <p:sldId id="329" r:id="rId25"/>
    <p:sldId id="328" r:id="rId26"/>
    <p:sldId id="327" r:id="rId2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4530795791117351"/>
          <c:y val="6.081506164280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9206152"/>
        <c:axId val="299205760"/>
      </c:barChart>
      <c:catAx>
        <c:axId val="299206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9205760"/>
        <c:crosses val="autoZero"/>
        <c:auto val="1"/>
        <c:lblAlgn val="ctr"/>
        <c:lblOffset val="100"/>
        <c:noMultiLvlLbl val="0"/>
      </c:catAx>
      <c:valAx>
        <c:axId val="2992057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99206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0B-425B-9363-CA34B56582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13'!$D$31:$O$31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0903776"/>
        <c:axId val="400904168"/>
      </c:barChart>
      <c:catAx>
        <c:axId val="40090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0904168"/>
        <c:crosses val="autoZero"/>
        <c:auto val="1"/>
        <c:lblAlgn val="ctr"/>
        <c:lblOffset val="100"/>
        <c:noMultiLvlLbl val="0"/>
      </c:catAx>
      <c:valAx>
        <c:axId val="4009041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090377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>
        <c:manualLayout>
          <c:xMode val="edge"/>
          <c:yMode val="edge"/>
          <c:x val="0.38677945696131721"/>
          <c:y val="1.6744242463662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13'!$D$24:$O$24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9175176"/>
        <c:axId val="499175568"/>
      </c:lineChart>
      <c:catAx>
        <c:axId val="49917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175568"/>
        <c:crosses val="autoZero"/>
        <c:auto val="1"/>
        <c:lblAlgn val="ctr"/>
        <c:lblOffset val="100"/>
        <c:noMultiLvlLbl val="0"/>
      </c:catAx>
      <c:valAx>
        <c:axId val="499175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175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386" y="593062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6301" y="5565497"/>
            <a:ext cx="813868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76294"/>
              </p:ext>
            </p:extLst>
          </p:nvPr>
        </p:nvGraphicFramePr>
        <p:xfrm>
          <a:off x="458471" y="1935462"/>
          <a:ext cx="8210803" cy="3630034"/>
        </p:xfrm>
        <a:graphic>
          <a:graphicData uri="http://schemas.openxmlformats.org/drawingml/2006/table">
            <a:tbl>
              <a:tblPr/>
              <a:tblGrid>
                <a:gridCol w="822615"/>
                <a:gridCol w="303877"/>
                <a:gridCol w="303877"/>
                <a:gridCol w="2753304"/>
                <a:gridCol w="822615"/>
                <a:gridCol w="822615"/>
                <a:gridCol w="822615"/>
                <a:gridCol w="822615"/>
                <a:gridCol w="736670"/>
              </a:tblGrid>
              <a:tr h="1693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5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10.415.302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-10.700.612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10.360.986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4.306.468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771.401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3.731.444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-11.249.124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68" y="6356350"/>
            <a:ext cx="7788871" cy="18610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</a:t>
            </a:r>
            <a:r>
              <a:rPr lang="es-CL" sz="1050" dirty="0"/>
              <a:t>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28" y="12517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49208"/>
            <a:ext cx="8073578" cy="59618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0863" y="6052311"/>
            <a:ext cx="8001572" cy="3382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52438"/>
              </p:ext>
            </p:extLst>
          </p:nvPr>
        </p:nvGraphicFramePr>
        <p:xfrm>
          <a:off x="530863" y="1506791"/>
          <a:ext cx="8073584" cy="4545519"/>
        </p:xfrm>
        <a:graphic>
          <a:graphicData uri="http://schemas.openxmlformats.org/drawingml/2006/table">
            <a:tbl>
              <a:tblPr/>
              <a:tblGrid>
                <a:gridCol w="808868"/>
                <a:gridCol w="298798"/>
                <a:gridCol w="298798"/>
                <a:gridCol w="2707290"/>
                <a:gridCol w="808868"/>
                <a:gridCol w="808868"/>
                <a:gridCol w="808868"/>
                <a:gridCol w="808868"/>
                <a:gridCol w="724358"/>
              </a:tblGrid>
              <a:tr h="1310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1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298.877.326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-5.822.306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294.480.441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43.557.102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848.993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43.557.102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6.136.653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-827.615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6.136.651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1.534.379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1.534.369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1.534.368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1.533.396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-85.429.780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1.533.385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80.152.560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-6.807.182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79.331.244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80.149.126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79.186.078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79.327.810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1.566.403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-20.302.481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1.540.339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17.808.317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16.181.933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17.662.479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5.481.513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3.365.046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5.441.441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1.805.882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-10.274.172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1.788.765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10.171.879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-9.489.928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10.105.222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19.387.188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17.561.037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19.059.723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-17.317.301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18.789.996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16.112.509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18.747.248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-2.669.591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645.684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1.875.983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241.100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1.854.708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744.280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740.846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656.050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11.230.502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11.230.492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11.230.491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11.230.492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11.230.482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11.230.491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131.626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4" y="627783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465589"/>
            <a:ext cx="7833502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05439"/>
            <a:ext cx="7923634" cy="59826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75762"/>
              </p:ext>
            </p:extLst>
          </p:nvPr>
        </p:nvGraphicFramePr>
        <p:xfrm>
          <a:off x="561325" y="1713375"/>
          <a:ext cx="7899106" cy="4564455"/>
        </p:xfrm>
        <a:graphic>
          <a:graphicData uri="http://schemas.openxmlformats.org/drawingml/2006/table">
            <a:tbl>
              <a:tblPr/>
              <a:tblGrid>
                <a:gridCol w="791387"/>
                <a:gridCol w="292341"/>
                <a:gridCol w="292341"/>
                <a:gridCol w="2648785"/>
                <a:gridCol w="791387"/>
                <a:gridCol w="791387"/>
                <a:gridCol w="791387"/>
                <a:gridCol w="791387"/>
                <a:gridCol w="708704"/>
              </a:tblGrid>
              <a:tr h="1469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38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689.380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689.089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592.319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-570.871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79.171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-46.695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-153.720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172.433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-167.864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80.297.381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-7.705.893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79.419.091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80.297.381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-7.705.893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79.419.091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54.575.183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-3.691.237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54.193.933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23.335.961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-1.503.453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23.295.580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1.740.645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-197.811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1.432.100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645.592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-2.313.392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497.478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70.867.827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-7.531.741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70.491.153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70.867.827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-7.531.741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70.491.153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19.025.512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-1.613.085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18.845.517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10.204.022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-172.982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10.103.330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20.845.420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-2.413.753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20.770.066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14.822.359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-320.476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14.819.125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3.658.357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-1.111.153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3.656.260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303.744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-1.300.124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296.959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1.233.226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676.683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91.246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-600.168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89.987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83002"/>
              </p:ext>
            </p:extLst>
          </p:nvPr>
        </p:nvGraphicFramePr>
        <p:xfrm>
          <a:off x="518864" y="1658621"/>
          <a:ext cx="8167937" cy="4617333"/>
        </p:xfrm>
        <a:graphic>
          <a:graphicData uri="http://schemas.openxmlformats.org/drawingml/2006/table">
            <a:tbl>
              <a:tblPr/>
              <a:tblGrid>
                <a:gridCol w="818320"/>
                <a:gridCol w="302291"/>
                <a:gridCol w="302291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38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37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31.082.311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3.464.473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30.933.531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23.242.896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543.824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23.161.697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2.391.719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-60.887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2.385.615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1.249.779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1.249.769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1.218.388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22.387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22.387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1.227.392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1.227.382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1.196.002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250.821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232.945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247.645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226.772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226.762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225.143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226.772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226.762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225.143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22.502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3.286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1.495.914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1.350.064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1.488.739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186.510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40.660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179.335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1.309.404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1.309.404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1.309.404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111.925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111.915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96.347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76.593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1.153.842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-1.148.572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1.149.746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201.117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-38.368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-87.152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66.535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884.428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-830.839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882.094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64" marR="8164" marT="8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198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7" y="159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79862"/>
              </p:ext>
            </p:extLst>
          </p:nvPr>
        </p:nvGraphicFramePr>
        <p:xfrm>
          <a:off x="518862" y="2099112"/>
          <a:ext cx="8167937" cy="2914063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2"/>
                <a:gridCol w="818320"/>
                <a:gridCol w="818320"/>
                <a:gridCol w="818320"/>
                <a:gridCol w="818320"/>
                <a:gridCol w="732825"/>
              </a:tblGrid>
              <a:tr h="2178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72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5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25.530.040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3.371.459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25.450.992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19.575.233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349.047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19.498.342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97505"/>
              </p:ext>
            </p:extLst>
          </p:nvPr>
        </p:nvGraphicFramePr>
        <p:xfrm>
          <a:off x="518864" y="1890287"/>
          <a:ext cx="8167935" cy="3727729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923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2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15.059.819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15.036.861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10.587.177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-534.983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10.572.475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3.186.389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62943"/>
              </p:ext>
            </p:extLst>
          </p:nvPr>
        </p:nvGraphicFramePr>
        <p:xfrm>
          <a:off x="508033" y="1855104"/>
          <a:ext cx="8167942" cy="4167332"/>
        </p:xfrm>
        <a:graphic>
          <a:graphicData uri="http://schemas.openxmlformats.org/drawingml/2006/table">
            <a:tbl>
              <a:tblPr/>
              <a:tblGrid>
                <a:gridCol w="811345"/>
                <a:gridCol w="299714"/>
                <a:gridCol w="299714"/>
                <a:gridCol w="2785212"/>
                <a:gridCol w="811345"/>
                <a:gridCol w="811345"/>
                <a:gridCol w="811345"/>
                <a:gridCol w="811345"/>
                <a:gridCol w="726577"/>
              </a:tblGrid>
              <a:tr h="1949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7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33.357.918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-61.676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33.314.538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19.495.663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-706.349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19.473.236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11.726.351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-1.083.227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11.705.458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102.633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102.633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1.125.916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1.125.916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171.445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-136.445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0013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502579"/>
              </p:ext>
            </p:extLst>
          </p:nvPr>
        </p:nvGraphicFramePr>
        <p:xfrm>
          <a:off x="486087" y="1719702"/>
          <a:ext cx="8200713" cy="4146453"/>
        </p:xfrm>
        <a:graphic>
          <a:graphicData uri="http://schemas.openxmlformats.org/drawingml/2006/table">
            <a:tbl>
              <a:tblPr/>
              <a:tblGrid>
                <a:gridCol w="821604"/>
                <a:gridCol w="303503"/>
                <a:gridCol w="303503"/>
                <a:gridCol w="2749922"/>
                <a:gridCol w="821604"/>
                <a:gridCol w="821604"/>
                <a:gridCol w="821604"/>
                <a:gridCol w="821604"/>
                <a:gridCol w="735765"/>
              </a:tblGrid>
              <a:tr h="2035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2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-1.655.422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15.504.407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11.654.879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-2.708.874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11.587.420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-359.183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57189"/>
              </p:ext>
            </p:extLst>
          </p:nvPr>
        </p:nvGraphicFramePr>
        <p:xfrm>
          <a:off x="518861" y="1851497"/>
          <a:ext cx="8167938" cy="3809750"/>
        </p:xfrm>
        <a:graphic>
          <a:graphicData uri="http://schemas.openxmlformats.org/drawingml/2006/table">
            <a:tbl>
              <a:tblPr/>
              <a:tblGrid>
                <a:gridCol w="825729"/>
                <a:gridCol w="305026"/>
                <a:gridCol w="305026"/>
                <a:gridCol w="2689781"/>
                <a:gridCol w="825729"/>
                <a:gridCol w="825729"/>
                <a:gridCol w="825729"/>
                <a:gridCol w="825729"/>
                <a:gridCol w="739460"/>
              </a:tblGrid>
              <a:tr h="1702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4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15.360.864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15.280.418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8.587.486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8.512.994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8.540.299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8.540.299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44575"/>
              </p:ext>
            </p:extLst>
          </p:nvPr>
        </p:nvGraphicFramePr>
        <p:xfrm>
          <a:off x="518864" y="1920276"/>
          <a:ext cx="8167935" cy="3092899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03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35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7.507.520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7.471.493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-166.544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352.875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942381"/>
              </p:ext>
            </p:extLst>
          </p:nvPr>
        </p:nvGraphicFramePr>
        <p:xfrm>
          <a:off x="452873" y="1844824"/>
          <a:ext cx="406108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69559"/>
              </p:ext>
            </p:extLst>
          </p:nvPr>
        </p:nvGraphicFramePr>
        <p:xfrm>
          <a:off x="4654613" y="2003869"/>
          <a:ext cx="4002255" cy="3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132" y="61090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129" y="1426060"/>
            <a:ext cx="8034222" cy="3132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40246"/>
            <a:ext cx="80342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1129" y="5665350"/>
            <a:ext cx="8034222" cy="42992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477471"/>
              </p:ext>
            </p:extLst>
          </p:nvPr>
        </p:nvGraphicFramePr>
        <p:xfrm>
          <a:off x="592624" y="1683578"/>
          <a:ext cx="7886701" cy="3833649"/>
        </p:xfrm>
        <a:graphic>
          <a:graphicData uri="http://schemas.openxmlformats.org/drawingml/2006/table">
            <a:tbl>
              <a:tblPr/>
              <a:tblGrid>
                <a:gridCol w="790144"/>
                <a:gridCol w="291882"/>
                <a:gridCol w="291882"/>
                <a:gridCol w="2644625"/>
                <a:gridCol w="790144"/>
                <a:gridCol w="790144"/>
                <a:gridCol w="790144"/>
                <a:gridCol w="790144"/>
                <a:gridCol w="707592"/>
              </a:tblGrid>
              <a:tr h="1708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2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26.189.746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5.515.438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26.078.469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16.892.649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-596.853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1.505.097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1.505.077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1.505.096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1.183.286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98169"/>
              </p:ext>
            </p:extLst>
          </p:nvPr>
        </p:nvGraphicFramePr>
        <p:xfrm>
          <a:off x="518864" y="1881822"/>
          <a:ext cx="8167935" cy="320336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896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78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99.720.552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68.166.353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99.391.508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22.918.568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6.495.485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22.719.046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57.983.770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72.665.592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398.334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383.608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31417"/>
              </p:ext>
            </p:extLst>
          </p:nvPr>
        </p:nvGraphicFramePr>
        <p:xfrm>
          <a:off x="518864" y="1818301"/>
          <a:ext cx="8167935" cy="3626922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774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4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18.536.310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13.951.415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13.040.822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-572.731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3.214.250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78114"/>
              </p:ext>
            </p:extLst>
          </p:nvPr>
        </p:nvGraphicFramePr>
        <p:xfrm>
          <a:off x="518864" y="1855108"/>
          <a:ext cx="8167935" cy="4355942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587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6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24.665.566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24.133.414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13.744.846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13.688.434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5.186.685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5.145.731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929.932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83096"/>
              </p:ext>
            </p:extLst>
          </p:nvPr>
        </p:nvGraphicFramePr>
        <p:xfrm>
          <a:off x="518864" y="1970916"/>
          <a:ext cx="8167935" cy="217816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07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68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429.803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467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3236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69841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2774" y="6189498"/>
            <a:ext cx="8138449" cy="33370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70361"/>
              </p:ext>
            </p:extLst>
          </p:nvPr>
        </p:nvGraphicFramePr>
        <p:xfrm>
          <a:off x="518859" y="1612620"/>
          <a:ext cx="8013582" cy="4576867"/>
        </p:xfrm>
        <a:graphic>
          <a:graphicData uri="http://schemas.openxmlformats.org/drawingml/2006/table">
            <a:tbl>
              <a:tblPr/>
              <a:tblGrid>
                <a:gridCol w="802856"/>
                <a:gridCol w="296578"/>
                <a:gridCol w="296578"/>
                <a:gridCol w="2687171"/>
                <a:gridCol w="802856"/>
                <a:gridCol w="802856"/>
                <a:gridCol w="802856"/>
                <a:gridCol w="802856"/>
                <a:gridCol w="718975"/>
              </a:tblGrid>
              <a:tr h="1331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7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78.868.069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-1.570.814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78.813.649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5.526.860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5.526.862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679.026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-197.158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640.765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2.099.290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2.089.431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2.099.290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2.089.431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2.099.290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2.089.431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704.282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704.272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704.272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704.272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704.272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704.272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-119.482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212.690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-167.492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1.192.728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1.437.287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1.437.286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66.595.349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66.595.349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66.595.349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66.595.349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65.401.351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65.401.351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71FEE73E-4AE9-41CB-9656-4C82DAFF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606831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225135"/>
              </p:ext>
            </p:extLst>
          </p:nvPr>
        </p:nvGraphicFramePr>
        <p:xfrm>
          <a:off x="539552" y="1609724"/>
          <a:ext cx="8147248" cy="418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91226"/>
            <a:ext cx="79938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="" xmlns:a16="http://schemas.microsoft.com/office/drawing/2014/main" id="{4BDA013B-3346-4EF7-A83E-E0D3B8B8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0" y="625088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267343"/>
              </p:ext>
            </p:extLst>
          </p:nvPr>
        </p:nvGraphicFramePr>
        <p:xfrm>
          <a:off x="466600" y="1614486"/>
          <a:ext cx="7993832" cy="455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44800" y="5440069"/>
            <a:ext cx="769960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49072"/>
              </p:ext>
            </p:extLst>
          </p:nvPr>
        </p:nvGraphicFramePr>
        <p:xfrm>
          <a:off x="606313" y="1982283"/>
          <a:ext cx="7638094" cy="3241694"/>
        </p:xfrm>
        <a:graphic>
          <a:graphicData uri="http://schemas.openxmlformats.org/drawingml/2006/table">
            <a:tbl>
              <a:tblPr/>
              <a:tblGrid>
                <a:gridCol w="890004"/>
                <a:gridCol w="2377772"/>
                <a:gridCol w="890004"/>
                <a:gridCol w="890004"/>
                <a:gridCol w="890004"/>
                <a:gridCol w="890004"/>
                <a:gridCol w="810302"/>
              </a:tblGrid>
              <a:tr h="1892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57971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778.614.813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71.859.758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770.244.295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234.243.473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16.324.333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231.982.968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120.099.563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54.518.456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119.477.835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148.349.378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-27.497.609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147.424.434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23.986.763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23.840.893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23.997.495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-3.725.887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80.297.381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-7.705.893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79.419.091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137.505.466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-9.634.536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137.128.792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440523"/>
            <a:ext cx="7809102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33470"/>
              </p:ext>
            </p:extLst>
          </p:nvPr>
        </p:nvGraphicFramePr>
        <p:xfrm>
          <a:off x="585598" y="1700810"/>
          <a:ext cx="7809103" cy="4655539"/>
        </p:xfrm>
        <a:graphic>
          <a:graphicData uri="http://schemas.openxmlformats.org/drawingml/2006/table">
            <a:tbl>
              <a:tblPr/>
              <a:tblGrid>
                <a:gridCol w="324163"/>
                <a:gridCol w="324163"/>
                <a:gridCol w="2907748"/>
                <a:gridCol w="868759"/>
                <a:gridCol w="868759"/>
                <a:gridCol w="868759"/>
                <a:gridCol w="868759"/>
                <a:gridCol w="777993"/>
              </a:tblGrid>
              <a:tr h="1720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62.615.900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-5.895.277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62.562.400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-3.073.948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29.305.349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-2.821.329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-10.700.612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298.877.326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-5.822.306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294.480.441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143.753.089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142.992.240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31.082.311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30.933.531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25.530.040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3.371.459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25.450.992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15.059.819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15.036.861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33.357.918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15.854.617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-1.655.422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15.504.407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15.360.864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15.280.418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7.507.520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7.471.493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171.522.685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77.202.505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169.467.957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26.189.746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5.515.438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26.078.469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99.720.552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68.166.353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99.391.508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24.133.414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78.868.069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-1.570.814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78.813.649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9824" y="628188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751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5" y="770705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64089"/>
              </p:ext>
            </p:extLst>
          </p:nvPr>
        </p:nvGraphicFramePr>
        <p:xfrm>
          <a:off x="467543" y="1711541"/>
          <a:ext cx="8219256" cy="4570344"/>
        </p:xfrm>
        <a:graphic>
          <a:graphicData uri="http://schemas.openxmlformats.org/drawingml/2006/table">
            <a:tbl>
              <a:tblPr/>
              <a:tblGrid>
                <a:gridCol w="823462"/>
                <a:gridCol w="304189"/>
                <a:gridCol w="304189"/>
                <a:gridCol w="2756140"/>
                <a:gridCol w="823462"/>
                <a:gridCol w="823462"/>
                <a:gridCol w="823462"/>
                <a:gridCol w="823462"/>
                <a:gridCol w="737428"/>
              </a:tblGrid>
              <a:tr h="1366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85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29.358.850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-3.073.948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29.305.349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6.450.516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6.419.257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970.131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19.064.706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-5.564.450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19.060.700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3.875.435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2.575.297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3.875.141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2.918.288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2.918.278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2.917.995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12.633.077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-7.377.824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12.633.078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5.449.405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-3.768.829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5.449.405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2.200.766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2.200.767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-1.408.995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1.021.683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-240.105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1.017.980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727.669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627.649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624.487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534.119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394.034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393.493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1.534.511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1.534.501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0" y="587741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550569"/>
            <a:ext cx="7860248" cy="260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807327"/>
            <a:ext cx="812547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61320" y="4658673"/>
            <a:ext cx="8140975" cy="39315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44733"/>
              </p:ext>
            </p:extLst>
          </p:nvPr>
        </p:nvGraphicFramePr>
        <p:xfrm>
          <a:off x="680708" y="2021779"/>
          <a:ext cx="7886701" cy="2636891"/>
        </p:xfrm>
        <a:graphic>
          <a:graphicData uri="http://schemas.openxmlformats.org/drawingml/2006/table">
            <a:tbl>
              <a:tblPr/>
              <a:tblGrid>
                <a:gridCol w="790144"/>
                <a:gridCol w="291882"/>
                <a:gridCol w="291882"/>
                <a:gridCol w="2644625"/>
                <a:gridCol w="790144"/>
                <a:gridCol w="790144"/>
                <a:gridCol w="790144"/>
                <a:gridCol w="790144"/>
                <a:gridCol w="707592"/>
              </a:tblGrid>
              <a:tr h="2197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-67.455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02344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40" y="1602167"/>
            <a:ext cx="8130206" cy="2576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40" y="645672"/>
            <a:ext cx="8212560" cy="8615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993036"/>
              </p:ext>
            </p:extLst>
          </p:nvPr>
        </p:nvGraphicFramePr>
        <p:xfrm>
          <a:off x="493884" y="1907774"/>
          <a:ext cx="8192918" cy="3897489"/>
        </p:xfrm>
        <a:graphic>
          <a:graphicData uri="http://schemas.openxmlformats.org/drawingml/2006/table">
            <a:tbl>
              <a:tblPr/>
              <a:tblGrid>
                <a:gridCol w="820823"/>
                <a:gridCol w="303215"/>
                <a:gridCol w="303215"/>
                <a:gridCol w="2747307"/>
                <a:gridCol w="820823"/>
                <a:gridCol w="820823"/>
                <a:gridCol w="820823"/>
                <a:gridCol w="820823"/>
                <a:gridCol w="735066"/>
              </a:tblGrid>
              <a:tr h="2235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45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-2.821.329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33.257.051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32.391.307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-3.687.072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32.391.310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32.391.307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-3.687.072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32.391.310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17.102.799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17.102.801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-1.712.053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3.212.244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7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-98.574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4020</TotalTime>
  <Words>6051</Words>
  <Application>Microsoft Office PowerPoint</Application>
  <PresentationFormat>Presentación en pantalla (4:3)</PresentationFormat>
  <Paragraphs>3468</Paragraphs>
  <Slides>25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13: MINISTERIO DE AGRICULTURA</vt:lpstr>
      <vt:lpstr>COMPORTAMIENTO DE LA EJECUCIÓN ACUMULADA DE GASTOS A DICIEMBRE DE 2020  PARTIDA 13 MINISTERIO DE AGRICULTURA</vt:lpstr>
      <vt:lpstr>COMPORTAMIENTO DE LA EJECUCIÓN ACUMULADA DE GASTOS A DICIEMBRE DE 2020  PARTIDA 13 MINISTERIO DE AGRICULTURA</vt:lpstr>
      <vt:lpstr>COMPORTAMIENTO DE LA EJECUCIÓN ACUMULADA DE GASTOS A DICIEMBRE DE 2020  PARTIDA 13 MINISTERIO DE AGRICULTURA</vt:lpstr>
      <vt:lpstr>EJECUCIÓN ACUMULADA DE GASTOS A DICIEMBRE DE 2020 PARTIDA 13 MINISTERIO DE AGRICULTURA</vt:lpstr>
      <vt:lpstr>EJECUCIÓN ACUMULADA DE GASTOS A DICIEMBRE DE 2020  PARTIDA 13 MINISTERIO DE AGRICULTURA RESUMEN POR CAPÍTULOS</vt:lpstr>
      <vt:lpstr>EJECUCIÓN ACUMULADA DE GASTOS A DICIEMBRE DE 2020  PARTIDA 13. CAPÍTULO 01. PROGRAMA 01:  SUBSECRETARÍA DE AGRICULTURA</vt:lpstr>
      <vt:lpstr>EJECUCIÓN ACUMULADA DE GASTOS A DICIEMBRE DE 2020  PARTIDA 13. CAPÍTULO 01. PROGRAMA 01:  SUBSECRETARÍA DE AGRICULTURA</vt:lpstr>
      <vt:lpstr>EJECUCIÓN ACUMULADA DE GASTOS A DICIEMBRE DE 2020  PARTIDA 13. CAPÍTULO 01. PROGRAMA 02:  INVESTIGACIÓN E INNOVACIÓN TECNOLÓGICA SILVOAGROPECUARIA</vt:lpstr>
      <vt:lpstr>EJECUCIÓN ACUMULADA DE GASTOS A DICIEMBRE DE 2020  PARTIDA 13. CAPÍTULO 02. PROGRAMA 01:  OFICINA DE ESTUDIOS Y POLÍTICAS AGRARIAS</vt:lpstr>
      <vt:lpstr>EJECUCIÓN ACUMULADA DE GASTOS A DICIEMBRE DE 2020  PARTIDA 13. CAPÍTULO 03. PROGRAMA 01:  INSTITUTO DE DESARROLLO AGROPECUARIO</vt:lpstr>
      <vt:lpstr>EJECUCIÓN ACUMULADA DE GASTOS A DICIEMBRE DE 2020  PARTIDA 13. CAPÍTULO 03. PROGRAMA 01:  INSTITUTO DE DESARROLLO AGROPECUARIO</vt:lpstr>
      <vt:lpstr>EJECUCIÓN ACUMULADA DE GASTOS A DICIEMBRE DE 2020  PARTIDA 13. CAPÍTULO 04. PROGRAMA 01:  SERVICIO AGRÍCOLA Y GANADERO</vt:lpstr>
      <vt:lpstr>EJECUCIÓN ACUMULADA DE GASTOS A DICIEMBRE DE 2020  PARTIDA 13. CAPÍTULO 04. PROGRAMA 04:  INSPECCIONES EXPORTACIONES SILVOAGROPECUARIAS</vt:lpstr>
      <vt:lpstr>EJECUCIÓN ACUMULADA DE GASTOS A DICIEMBRE DE 2020  PARTIDA 13. CAPÍTULO 04. PROGRAMA 05:  PROGRAMA DESARROLLO GANADERO</vt:lpstr>
      <vt:lpstr>EJECUCIÓN ACUMULADA DE GASTOS A DICIEMBRE DE 2020  PARTIDA 13. CAPÍTULO 04. PROGRAMA 06:  VIGILANCIA Y CONTROL SILVOAGRÍCOLA</vt:lpstr>
      <vt:lpstr>EJECUCIÓN ACUMULADA DE GASTOS A DICIEMBRE DE 2020  PARTIDA 13. CAPÍTULO 04. PROGRAMA 07:  PROGRAMA DE CONTROLES FRONTERIZOS</vt:lpstr>
      <vt:lpstr>EJECUCIÓN ACUMULADA DE GASTOS A DICIEMBRE DE 2020  PARTIDA 13. CAPÍTULO 04. PROGRAMA 08:  PROGRAMA GESTIÓN Y CONSERVACIÓN DE RECURSOS NATURALES RENOVABLES</vt:lpstr>
      <vt:lpstr>EJECUCIÓN ACUMULADA DE GASTOS A DICIEMBRE DE 2020  PARTIDA 13. CAPÍTULO 04. PROGRAMA 09:  LABORATORIOS</vt:lpstr>
      <vt:lpstr>EJECUCIÓN ACUMULADA DE GASTOS A DICIEMBRE DE 2020  PARTIDA 13. CAPÍTULO 05. PROGRAMA 01:  CORPORACIÓN NACIONAL FORESTAL</vt:lpstr>
      <vt:lpstr>EJECUCIÓN ACUMULADA DE GASTOS A DICIEMBRE DE 2020  PARTIDA 13. CAPÍTULO 05. PROGRAMA 03:  PROGRAMA DE MANEJO DEL FUEGO</vt:lpstr>
      <vt:lpstr>EJECUCIÓN ACUMULADA DE GASTOS A DICIEMBRE DE 2020  PARTIDA 13. CAPÍTULO 05. PROGRAMA 04:  ÁREAS SILVESTRES PROTEGIDAS</vt:lpstr>
      <vt:lpstr>EJECUCIÓN ACUMULADA DE GASTOS A DICIEMBRE DE 2020  PARTIDA 13. CAPÍTULO 05. PROGRAMA 05:  GESTIÓN FORESTAL</vt:lpstr>
      <vt:lpstr>EJECUCIÓN ACUMULADA DE GASTOS A DICIEMBRE DE 2020  PARTIDA 13. CAPÍTULO 05. PROGRAMA 06:  PROGRAMA  DE ARBORIZACIÓN URBANA</vt:lpstr>
      <vt:lpstr>EJECUCIÓN ACUMULADA DE GASTOS A DICIEMBRE DE 2020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328</cp:revision>
  <cp:lastPrinted>2019-06-03T14:10:49Z</cp:lastPrinted>
  <dcterms:created xsi:type="dcterms:W3CDTF">2016-06-23T13:38:47Z</dcterms:created>
  <dcterms:modified xsi:type="dcterms:W3CDTF">2021-03-03T21:57:31Z</dcterms:modified>
</cp:coreProperties>
</file>