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2018 - 2019 - 2020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'[23.xlsx]P. 23 Ministerio Público (1)'!$E$45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(1)'!$F$45:$Q$45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0D-4EA6-9E2E-42417F91C17D}"/>
            </c:ext>
          </c:extLst>
        </c:ser>
        <c:ser>
          <c:idx val="1"/>
          <c:order val="1"/>
          <c:tx>
            <c:strRef>
              <c:f>'[23.xlsx]P. 23 Ministerio Público (1)'!$E$44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(1)'!$F$44:$Q$44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0D-4EA6-9E2E-42417F91C17D}"/>
            </c:ext>
          </c:extLst>
        </c:ser>
        <c:ser>
          <c:idx val="2"/>
          <c:order val="2"/>
          <c:tx>
            <c:strRef>
              <c:f>'[23.xlsx]P. 23 Ministerio Público (1)'!$E$43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(1)'!$F$43:$Q$43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0D-4EA6-9E2E-42417F91C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8266680"/>
        <c:axId val="418265112"/>
      </c:barChart>
      <c:catAx>
        <c:axId val="418266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8265112"/>
        <c:crosses val="autoZero"/>
        <c:auto val="1"/>
        <c:lblAlgn val="ctr"/>
        <c:lblOffset val="100"/>
        <c:noMultiLvlLbl val="0"/>
      </c:catAx>
      <c:valAx>
        <c:axId val="41826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82666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2018 - 2019 - 2020</a:t>
            </a:r>
            <a:endParaRPr lang="es-CL" sz="11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'[23.xlsx]P. 23 Ministerio Público (1)'!$E$37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277777777777777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AB-4FAE-9384-0E68DF4C403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894-4E87-9B18-3265A5EF4FA1}"/>
                </c:ex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894-4E87-9B18-3265A5EF4FA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894-4E87-9B18-3265A5EF4FA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4271003527640778E-2"/>
                  <c:y val="-3.95310482743296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(1)'!$F$37:$Q$37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48F-4BD9-906C-B5A7182B6C39}"/>
            </c:ext>
          </c:extLst>
        </c:ser>
        <c:ser>
          <c:idx val="1"/>
          <c:order val="1"/>
          <c:tx>
            <c:strRef>
              <c:f>'[23.xlsx]P. 23 Ministerio Público (1)'!$E$38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(1)'!$F$38:$Q$38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48F-4BD9-906C-B5A7182B6C39}"/>
            </c:ext>
          </c:extLst>
        </c:ser>
        <c:ser>
          <c:idx val="2"/>
          <c:order val="2"/>
          <c:tx>
            <c:strRef>
              <c:f>'[23.xlsx]P. 23 Ministerio Público (1)'!$E$39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(1)'!$F$39:$Q$39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48F-4BD9-906C-B5A7182B6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8268248"/>
        <c:axId val="418272952"/>
      </c:lineChart>
      <c:catAx>
        <c:axId val="418268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8272952"/>
        <c:crosses val="autoZero"/>
        <c:auto val="1"/>
        <c:lblAlgn val="ctr"/>
        <c:lblOffset val="100"/>
        <c:noMultiLvlLbl val="0"/>
      </c:catAx>
      <c:valAx>
        <c:axId val="418272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182682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=""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04-03-2021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04-03-2021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</a:t>
            </a:r>
            <a:r>
              <a:rPr lang="es-C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enero 2021</a:t>
            </a:r>
            <a:endParaRPr lang="es-C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283335"/>
              </p:ext>
            </p:extLst>
          </p:nvPr>
        </p:nvGraphicFramePr>
        <p:xfrm>
          <a:off x="539552" y="1628800"/>
          <a:ext cx="79928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916599"/>
              </p:ext>
            </p:extLst>
          </p:nvPr>
        </p:nvGraphicFramePr>
        <p:xfrm>
          <a:off x="611560" y="1628800"/>
          <a:ext cx="78488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3447" y="6063642"/>
            <a:ext cx="802694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62063"/>
              </p:ext>
            </p:extLst>
          </p:nvPr>
        </p:nvGraphicFramePr>
        <p:xfrm>
          <a:off x="524020" y="1537274"/>
          <a:ext cx="7966372" cy="4526369"/>
        </p:xfrm>
        <a:graphic>
          <a:graphicData uri="http://schemas.openxmlformats.org/drawingml/2006/table">
            <a:tbl>
              <a:tblPr/>
              <a:tblGrid>
                <a:gridCol w="748017"/>
                <a:gridCol w="311673"/>
                <a:gridCol w="311673"/>
                <a:gridCol w="2318849"/>
                <a:gridCol w="748017"/>
                <a:gridCol w="685681"/>
                <a:gridCol w="685681"/>
                <a:gridCol w="660747"/>
                <a:gridCol w="748017"/>
                <a:gridCol w="748017"/>
              </a:tblGrid>
              <a:tr h="23823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9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213.736.337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11.795.716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210.620.761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165.412.421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13.456.619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163.173.020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35.649.394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-2.575.428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35.504.009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148.984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881.459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833.539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833.539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1.547.529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1.523.678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108.985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211.774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-216.915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208.299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119.390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876.329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8.488.163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8.488.163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499</Words>
  <Application>Microsoft Office PowerPoint</Application>
  <PresentationFormat>Presentación en pantalla (4:3)</PresentationFormat>
  <Paragraphs>275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1_Tema de Office</vt:lpstr>
      <vt:lpstr>EJECUCIÓN PRESUPUESTARIA DE GASTOS ACUMULADA AL MES DE DICIEMBRE DE 2020 PARTIDA 23: MINISTERIO PÚBLICO</vt:lpstr>
      <vt:lpstr>EJECUCIÓN PRESUPUESTARIA DE GASTOS ACUMULADA AL MES DE DICIEMBRE DE 2020  MINISTERIO PÚBLICO</vt:lpstr>
      <vt:lpstr>Presentación de PowerPoint</vt:lpstr>
      <vt:lpstr>Presentación de PowerPoint</vt:lpstr>
      <vt:lpstr>EJECUCIÓN PRESUPUESTARIA DE GASTOS ACUMULADA AL MES DE DICIEMBRE DE 2020  MINISTERIO PÚBLICO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25</cp:revision>
  <dcterms:created xsi:type="dcterms:W3CDTF">2020-01-06T13:12:56Z</dcterms:created>
  <dcterms:modified xsi:type="dcterms:W3CDTF">2021-03-04T03:42:43Z</dcterms:modified>
</cp:coreProperties>
</file>