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1935224"/>
        <c:axId val="281937968"/>
        <c:axId val="0"/>
      </c:bar3DChart>
      <c:catAx>
        <c:axId val="28193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1937968"/>
        <c:crosses val="autoZero"/>
        <c:auto val="1"/>
        <c:lblAlgn val="ctr"/>
        <c:lblOffset val="100"/>
        <c:noMultiLvlLbl val="0"/>
      </c:catAx>
      <c:valAx>
        <c:axId val="28193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193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25'!$D$37:$O$37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01193312"/>
        <c:axId val="501191744"/>
      </c:barChart>
      <c:catAx>
        <c:axId val="5011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1191744"/>
        <c:crosses val="autoZero"/>
        <c:auto val="0"/>
        <c:lblAlgn val="ctr"/>
        <c:lblOffset val="100"/>
        <c:noMultiLvlLbl val="0"/>
      </c:catAx>
      <c:valAx>
        <c:axId val="5011917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01193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25'!$D$33:$O$33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144776"/>
        <c:axId val="503155360"/>
      </c:lineChart>
      <c:catAx>
        <c:axId val="50314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3155360"/>
        <c:crosses val="autoZero"/>
        <c:auto val="1"/>
        <c:lblAlgn val="ctr"/>
        <c:lblOffset val="100"/>
        <c:tickLblSkip val="1"/>
        <c:noMultiLvlLbl val="0"/>
      </c:catAx>
      <c:valAx>
        <c:axId val="5031553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3144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334" y="626571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6335" y="824776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8568"/>
            <a:ext cx="7790769" cy="2322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546334" y="5867627"/>
            <a:ext cx="7869561" cy="39808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80841"/>
              </p:ext>
            </p:extLst>
          </p:nvPr>
        </p:nvGraphicFramePr>
        <p:xfrm>
          <a:off x="546334" y="1741405"/>
          <a:ext cx="7829930" cy="4035590"/>
        </p:xfrm>
        <a:graphic>
          <a:graphicData uri="http://schemas.openxmlformats.org/drawingml/2006/table">
            <a:tbl>
              <a:tblPr/>
              <a:tblGrid>
                <a:gridCol w="367602"/>
                <a:gridCol w="367602"/>
                <a:gridCol w="367602"/>
                <a:gridCol w="2529105"/>
                <a:gridCol w="852838"/>
                <a:gridCol w="782993"/>
                <a:gridCol w="827105"/>
                <a:gridCol w="838133"/>
                <a:gridCol w="896950"/>
              </a:tblGrid>
              <a:tr h="163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8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9.501.332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9.499.449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815399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4CAF5344-124F-4DD0-97C8-7B426F0C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5776921"/>
            <a:ext cx="8064896" cy="26568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281531"/>
              </p:ext>
            </p:extLst>
          </p:nvPr>
        </p:nvGraphicFramePr>
        <p:xfrm>
          <a:off x="539552" y="1556793"/>
          <a:ext cx="806489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4705"/>
            <a:ext cx="7980717" cy="5950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C674605A-31FC-4B61-AC2C-A88B9C51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637" y="5733256"/>
            <a:ext cx="7848872" cy="216024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93419"/>
              </p:ext>
            </p:extLst>
          </p:nvPr>
        </p:nvGraphicFramePr>
        <p:xfrm>
          <a:off x="479715" y="1556793"/>
          <a:ext cx="791479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2160" y="783299"/>
            <a:ext cx="7620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784" y="5847031"/>
            <a:ext cx="7575616" cy="22767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6784" y="1411672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45851"/>
              </p:ext>
            </p:extLst>
          </p:nvPr>
        </p:nvGraphicFramePr>
        <p:xfrm>
          <a:off x="552158" y="2060842"/>
          <a:ext cx="7620241" cy="3551567"/>
        </p:xfrm>
        <a:graphic>
          <a:graphicData uri="http://schemas.openxmlformats.org/drawingml/2006/table">
            <a:tbl>
              <a:tblPr/>
              <a:tblGrid>
                <a:gridCol w="398340"/>
                <a:gridCol w="2963647"/>
                <a:gridCol w="876348"/>
                <a:gridCol w="896265"/>
                <a:gridCol w="748879"/>
                <a:gridCol w="908215"/>
                <a:gridCol w="828547"/>
              </a:tblGrid>
              <a:tr h="273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9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66.619.123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65.618.458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38.236.172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2.253.491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38.228.382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-1.668.736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13.142.869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822286"/>
            <a:ext cx="79928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539550" y="1650011"/>
            <a:ext cx="799288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611559" y="6119718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09177"/>
              </p:ext>
            </p:extLst>
          </p:nvPr>
        </p:nvGraphicFramePr>
        <p:xfrm>
          <a:off x="611559" y="2492895"/>
          <a:ext cx="7920879" cy="2376266"/>
        </p:xfrm>
        <a:graphic>
          <a:graphicData uri="http://schemas.openxmlformats.org/drawingml/2006/table">
            <a:tbl>
              <a:tblPr/>
              <a:tblGrid>
                <a:gridCol w="404126"/>
                <a:gridCol w="404126"/>
                <a:gridCol w="2570245"/>
                <a:gridCol w="889078"/>
                <a:gridCol w="872914"/>
                <a:gridCol w="840584"/>
                <a:gridCol w="953738"/>
                <a:gridCol w="986068"/>
              </a:tblGrid>
              <a:tr h="327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3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8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</a:t>
                      </a: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Medio </a:t>
                      </a:r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Ambiente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37.027.863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3.641.601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</a:t>
                      </a: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Evaluación </a:t>
                      </a:r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Ambiental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15.710.355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</a:t>
                      </a:r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Ambiente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7" y="677727"/>
            <a:ext cx="812491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3D6C0A1F-0C69-48E1-B7F9-610D6FE94F7D}"/>
              </a:ext>
            </a:extLst>
          </p:cNvPr>
          <p:cNvSpPr txBox="1">
            <a:spLocks/>
          </p:cNvSpPr>
          <p:nvPr/>
        </p:nvSpPr>
        <p:spPr>
          <a:xfrm>
            <a:off x="407530" y="1389262"/>
            <a:ext cx="8124912" cy="266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79B27A15-84FC-460B-8B83-7A69E499851B}"/>
              </a:ext>
            </a:extLst>
          </p:cNvPr>
          <p:cNvSpPr txBox="1">
            <a:spLocks/>
          </p:cNvSpPr>
          <p:nvPr/>
        </p:nvSpPr>
        <p:spPr>
          <a:xfrm>
            <a:off x="426677" y="6375835"/>
            <a:ext cx="7848872" cy="2730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41937"/>
              </p:ext>
            </p:extLst>
          </p:nvPr>
        </p:nvGraphicFramePr>
        <p:xfrm>
          <a:off x="426677" y="1656013"/>
          <a:ext cx="8130603" cy="4627754"/>
        </p:xfrm>
        <a:graphic>
          <a:graphicData uri="http://schemas.openxmlformats.org/drawingml/2006/table">
            <a:tbl>
              <a:tblPr/>
              <a:tblGrid>
                <a:gridCol w="296305"/>
                <a:gridCol w="296305"/>
                <a:gridCol w="296305"/>
                <a:gridCol w="3342316"/>
                <a:gridCol w="794097"/>
                <a:gridCol w="794097"/>
                <a:gridCol w="794097"/>
                <a:gridCol w="794097"/>
                <a:gridCol w="722984"/>
              </a:tblGrid>
              <a:tr h="142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7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6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37.027.863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3.641.601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36.220.817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17.143.980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690.833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17.138.102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3.177.258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-125.668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3.167.761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10.865.445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-1.663.468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10.117.142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10.666.807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-1.467.864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9.973.278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714.756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-46.667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677.250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168.663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-15.856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166.294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5.668.205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-868.376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5.158.604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621.651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332.466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621.614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834.927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-191.073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788.519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1.145.096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-150.400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1.071.917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385.502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-376.487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385.501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902.596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-90.961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878.168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136.736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-58.204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136.736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7" y="667465"/>
            <a:ext cx="8124912" cy="586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425648" y="5700877"/>
            <a:ext cx="8131632" cy="39128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0E6B4244-14DD-47E8-B804-535F2F11A1F6}"/>
              </a:ext>
            </a:extLst>
          </p:cNvPr>
          <p:cNvSpPr txBox="1">
            <a:spLocks/>
          </p:cNvSpPr>
          <p:nvPr/>
        </p:nvSpPr>
        <p:spPr>
          <a:xfrm>
            <a:off x="404819" y="1308126"/>
            <a:ext cx="8124912" cy="266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13" name="3 Marcador de pie de página">
            <a:extLst>
              <a:ext uri="{FF2B5EF4-FFF2-40B4-BE49-F238E27FC236}">
                <a16:creationId xmlns="" xmlns:a16="http://schemas.microsoft.com/office/drawing/2014/main" id="{7C966675-2287-4F65-8FE5-1421AAE9F4C6}"/>
              </a:ext>
            </a:extLst>
          </p:cNvPr>
          <p:cNvSpPr txBox="1">
            <a:spLocks/>
          </p:cNvSpPr>
          <p:nvPr/>
        </p:nvSpPr>
        <p:spPr>
          <a:xfrm>
            <a:off x="426676" y="6190535"/>
            <a:ext cx="8103051" cy="26280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53377"/>
              </p:ext>
            </p:extLst>
          </p:nvPr>
        </p:nvGraphicFramePr>
        <p:xfrm>
          <a:off x="432366" y="1673258"/>
          <a:ext cx="8105704" cy="4418902"/>
        </p:xfrm>
        <a:graphic>
          <a:graphicData uri="http://schemas.openxmlformats.org/drawingml/2006/table">
            <a:tbl>
              <a:tblPr/>
              <a:tblGrid>
                <a:gridCol w="295397"/>
                <a:gridCol w="295397"/>
                <a:gridCol w="295397"/>
                <a:gridCol w="3332083"/>
                <a:gridCol w="791665"/>
                <a:gridCol w="791665"/>
                <a:gridCol w="791665"/>
                <a:gridCol w="791665"/>
                <a:gridCol w="720770"/>
              </a:tblGrid>
              <a:tr h="151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3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4.868.828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715.230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684.910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-19.254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364.943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22.175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-117.269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300.855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3" y="6335050"/>
            <a:ext cx="7820355" cy="20240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0406" y="756513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50150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40406" y="581164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13850"/>
              </p:ext>
            </p:extLst>
          </p:nvPr>
        </p:nvGraphicFramePr>
        <p:xfrm>
          <a:off x="540407" y="1731808"/>
          <a:ext cx="7860249" cy="4079839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6"/>
              </a:tblGrid>
              <a:tr h="167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15.710.355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11.590.860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11.590.831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1883</Words>
  <Application>Microsoft Office PowerPoint</Application>
  <PresentationFormat>Presentación en pantalla (4:3)</PresentationFormat>
  <Paragraphs>1009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DICIEMBRE DE 2020 PARTIDA 25: MINISTERIO DE MEDIO AMBIENTE</vt:lpstr>
      <vt:lpstr>EJECUCIÓN PRESUPUESTARIA DE GASTOS ACUMULADA A DICIEMBRE DE 2020 PARTIDA 25 MINISTERIO DEL MEDIO AMBIENTE</vt:lpstr>
      <vt:lpstr>EJECUCIÓN PRESUPUESTARIA DE GASTOS ACUMULADA A DICIEMBRE DE 2020 PARTIDA 25 MINISTERIO DEL MEDIO AMBIENTE</vt:lpstr>
      <vt:lpstr>COMPORTAMIENTO DE LA EJECUCIÓN ACUMULADA DE GASTOS A DICIEMBRE DE 2020 PARTIDA 25 MINISTERIO DE MEDIO AMBIENTE</vt:lpstr>
      <vt:lpstr>EJECUCIÓN ACUMULADA DE GASTOS A DICIEMBRE DE 2020 PARTIDA 25 MINISTERIO DEL MEDIO AMBIENTE</vt:lpstr>
      <vt:lpstr>EJECUCIÓN PRESUPUESTARIA DE GASTOS ACUMULADA A DICIEMBRE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2019-06-06T21:54:24Z</cp:lastPrinted>
  <dcterms:created xsi:type="dcterms:W3CDTF">2016-06-23T13:38:47Z</dcterms:created>
  <dcterms:modified xsi:type="dcterms:W3CDTF">2021-03-02T23:06:52Z</dcterms:modified>
</cp:coreProperties>
</file>