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3" d="100"/>
          <a:sy n="83" d="100"/>
        </p:scale>
        <p:origin x="84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</a:t>
            </a:r>
            <a:r>
              <a:rPr lang="es-CL" baseline="0"/>
              <a:t> Presupuesto Inicial por Subtítulo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4.2005801906340665E-2"/>
          <c:y val="0.71432523087062405"/>
          <c:w val="0.33360637212015165"/>
          <c:h val="0.26015643209443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4-4F73-80C4-3D6990C24AB7}"/>
            </c:ext>
          </c:extLst>
        </c:ser>
        <c:ser>
          <c:idx val="1"/>
          <c:order val="1"/>
          <c:tx>
            <c:strRef>
              <c:f>'Partida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E4-4F73-80C4-3D6990C24AB7}"/>
            </c:ext>
          </c:extLst>
        </c:ser>
        <c:ser>
          <c:idx val="2"/>
          <c:order val="2"/>
          <c:tx>
            <c:strRef>
              <c:f>'Partida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04'!$D$38:$J$38</c:f>
              <c:numCache>
                <c:formatCode>0.0%</c:formatCode>
                <c:ptCount val="7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E4-4F73-80C4-3D6990C24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9887960"/>
        <c:axId val="469891096"/>
      </c:barChart>
      <c:catAx>
        <c:axId val="46988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891096"/>
        <c:crosses val="autoZero"/>
        <c:auto val="0"/>
        <c:lblAlgn val="ctr"/>
        <c:lblOffset val="100"/>
        <c:noMultiLvlLbl val="0"/>
      </c:catAx>
      <c:valAx>
        <c:axId val="4698910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9887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C0-44D6-A6C6-EFC6EDAF3972}"/>
            </c:ext>
          </c:extLst>
        </c:ser>
        <c:ser>
          <c:idx val="0"/>
          <c:order val="1"/>
          <c:tx>
            <c:strRef>
              <c:f>'Partida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C0-44D6-A6C6-EFC6EDAF3972}"/>
            </c:ext>
          </c:extLst>
        </c:ser>
        <c:ser>
          <c:idx val="2"/>
          <c:order val="2"/>
          <c:tx>
            <c:strRef>
              <c:f>'Partida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DC0-44D6-A6C6-EFC6EDAF3972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C0-44D6-A6C6-EFC6EDAF3972}"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C0-44D6-A6C6-EFC6EDAF3972}"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C0-44D6-A6C6-EFC6EDAF3972}"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C0-44D6-A6C6-EFC6EDAF3972}"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C0-44D6-A6C6-EFC6EDAF3972}"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C0-44D6-A6C6-EFC6EDAF3972}"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C0-44D6-A6C6-EFC6EDAF39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04'!$D$34:$J$34</c:f>
              <c:numCache>
                <c:formatCode>0.0%</c:formatCode>
                <c:ptCount val="7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DC0-44D6-A6C6-EFC6EDAF3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474616"/>
        <c:axId val="333473048"/>
      </c:lineChart>
      <c:catAx>
        <c:axId val="33347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3473048"/>
        <c:crosses val="autoZero"/>
        <c:auto val="1"/>
        <c:lblAlgn val="ctr"/>
        <c:lblOffset val="100"/>
        <c:tickLblSkip val="1"/>
        <c:noMultiLvlLbl val="0"/>
      </c:catAx>
      <c:valAx>
        <c:axId val="3334730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3474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490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079530"/>
              </p:ext>
            </p:extLst>
          </p:nvPr>
        </p:nvGraphicFramePr>
        <p:xfrm>
          <a:off x="611560" y="1796400"/>
          <a:ext cx="8075240" cy="372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0867"/>
              </p:ext>
            </p:extLst>
          </p:nvPr>
        </p:nvGraphicFramePr>
        <p:xfrm>
          <a:off x="467544" y="1797048"/>
          <a:ext cx="8219256" cy="408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FF2346B-38DF-4F0A-A4F0-95FD154AC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68470"/>
              </p:ext>
            </p:extLst>
          </p:nvPr>
        </p:nvGraphicFramePr>
        <p:xfrm>
          <a:off x="467544" y="2299784"/>
          <a:ext cx="8138788" cy="2569375"/>
        </p:xfrm>
        <a:graphic>
          <a:graphicData uri="http://schemas.openxmlformats.org/drawingml/2006/table">
            <a:tbl>
              <a:tblPr/>
              <a:tblGrid>
                <a:gridCol w="930544">
                  <a:extLst>
                    <a:ext uri="{9D8B030D-6E8A-4147-A177-3AD203B41FA5}">
                      <a16:colId xmlns:a16="http://schemas.microsoft.com/office/drawing/2014/main" val="4119376801"/>
                    </a:ext>
                  </a:extLst>
                </a:gridCol>
                <a:gridCol w="2638857">
                  <a:extLst>
                    <a:ext uri="{9D8B030D-6E8A-4147-A177-3AD203B41FA5}">
                      <a16:colId xmlns:a16="http://schemas.microsoft.com/office/drawing/2014/main" val="3629972940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223821738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827558826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412731750"/>
                    </a:ext>
                  </a:extLst>
                </a:gridCol>
                <a:gridCol w="930544">
                  <a:extLst>
                    <a:ext uri="{9D8B030D-6E8A-4147-A177-3AD203B41FA5}">
                      <a16:colId xmlns:a16="http://schemas.microsoft.com/office/drawing/2014/main" val="2430322910"/>
                    </a:ext>
                  </a:extLst>
                </a:gridCol>
                <a:gridCol w="847211">
                  <a:extLst>
                    <a:ext uri="{9D8B030D-6E8A-4147-A177-3AD203B41FA5}">
                      <a16:colId xmlns:a16="http://schemas.microsoft.com/office/drawing/2014/main" val="592794678"/>
                    </a:ext>
                  </a:extLst>
                </a:gridCol>
              </a:tblGrid>
              <a:tr h="1957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766545"/>
                  </a:ext>
                </a:extLst>
              </a:tr>
              <a:tr h="5995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97605"/>
                  </a:ext>
                </a:extLst>
              </a:tr>
              <a:tr h="20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52.799.287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066812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43.231.389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41444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78183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080246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11272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02961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510576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912022"/>
                  </a:ext>
                </a:extLst>
              </a:tr>
              <a:tr h="195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0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215" y="6079509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F7002C-9747-4AD3-AAA7-476E85015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57214"/>
              </p:ext>
            </p:extLst>
          </p:nvPr>
        </p:nvGraphicFramePr>
        <p:xfrm>
          <a:off x="421961" y="1625481"/>
          <a:ext cx="8180052" cy="4351340"/>
        </p:xfrm>
        <a:graphic>
          <a:graphicData uri="http://schemas.openxmlformats.org/drawingml/2006/table">
            <a:tbl>
              <a:tblPr/>
              <a:tblGrid>
                <a:gridCol w="886117">
                  <a:extLst>
                    <a:ext uri="{9D8B030D-6E8A-4147-A177-3AD203B41FA5}">
                      <a16:colId xmlns:a16="http://schemas.microsoft.com/office/drawing/2014/main" val="2088896442"/>
                    </a:ext>
                  </a:extLst>
                </a:gridCol>
                <a:gridCol w="327335">
                  <a:extLst>
                    <a:ext uri="{9D8B030D-6E8A-4147-A177-3AD203B41FA5}">
                      <a16:colId xmlns:a16="http://schemas.microsoft.com/office/drawing/2014/main" val="590521051"/>
                    </a:ext>
                  </a:extLst>
                </a:gridCol>
                <a:gridCol w="327335">
                  <a:extLst>
                    <a:ext uri="{9D8B030D-6E8A-4147-A177-3AD203B41FA5}">
                      <a16:colId xmlns:a16="http://schemas.microsoft.com/office/drawing/2014/main" val="3737661063"/>
                    </a:ext>
                  </a:extLst>
                </a:gridCol>
                <a:gridCol w="2301259">
                  <a:extLst>
                    <a:ext uri="{9D8B030D-6E8A-4147-A177-3AD203B41FA5}">
                      <a16:colId xmlns:a16="http://schemas.microsoft.com/office/drawing/2014/main" val="4050151902"/>
                    </a:ext>
                  </a:extLst>
                </a:gridCol>
                <a:gridCol w="886117">
                  <a:extLst>
                    <a:ext uri="{9D8B030D-6E8A-4147-A177-3AD203B41FA5}">
                      <a16:colId xmlns:a16="http://schemas.microsoft.com/office/drawing/2014/main" val="181685344"/>
                    </a:ext>
                  </a:extLst>
                </a:gridCol>
                <a:gridCol w="886117">
                  <a:extLst>
                    <a:ext uri="{9D8B030D-6E8A-4147-A177-3AD203B41FA5}">
                      <a16:colId xmlns:a16="http://schemas.microsoft.com/office/drawing/2014/main" val="1692005668"/>
                    </a:ext>
                  </a:extLst>
                </a:gridCol>
                <a:gridCol w="886117">
                  <a:extLst>
                    <a:ext uri="{9D8B030D-6E8A-4147-A177-3AD203B41FA5}">
                      <a16:colId xmlns:a16="http://schemas.microsoft.com/office/drawing/2014/main" val="990274464"/>
                    </a:ext>
                  </a:extLst>
                </a:gridCol>
                <a:gridCol w="886117">
                  <a:extLst>
                    <a:ext uri="{9D8B030D-6E8A-4147-A177-3AD203B41FA5}">
                      <a16:colId xmlns:a16="http://schemas.microsoft.com/office/drawing/2014/main" val="2841395632"/>
                    </a:ext>
                  </a:extLst>
                </a:gridCol>
                <a:gridCol w="793538">
                  <a:extLst>
                    <a:ext uri="{9D8B030D-6E8A-4147-A177-3AD203B41FA5}">
                      <a16:colId xmlns:a16="http://schemas.microsoft.com/office/drawing/2014/main" val="2033862453"/>
                    </a:ext>
                  </a:extLst>
                </a:gridCol>
              </a:tblGrid>
              <a:tr h="1450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289372"/>
                  </a:ext>
                </a:extLst>
              </a:tr>
              <a:tr h="355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1236"/>
                  </a:ext>
                </a:extLst>
              </a:tr>
              <a:tr h="152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52.799.287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63665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43.231.389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3274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5.571.944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74548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24259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92096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27706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2670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01158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929463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63950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72156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5406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23339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109649"/>
                  </a:ext>
                </a:extLst>
              </a:tr>
              <a:tr h="216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144.715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8443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10883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8956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9060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135.186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80145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6494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530740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3.793.408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44953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870273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13722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63304"/>
                  </a:ext>
                </a:extLst>
              </a:tr>
              <a:tr h="14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587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4015</TotalTime>
  <Words>633</Words>
  <Application>Microsoft Office PowerPoint</Application>
  <PresentationFormat>Presentación en pantalla (4:3)</PresentationFormat>
  <Paragraphs>339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PRESUPUESTARIA DE GASTOS ACUMULADA AL MES DE JULIO DE 2020 PARTIDA 04: CONTRALORÍA GENERAL DE LA REPÚBLICA</vt:lpstr>
      <vt:lpstr>EJECUCIÓN ACUMULADA DE GASTOS A JULIO DE 2020  PARTIDA 04 CONTRALORÍA GENERAL DE LA REPÚBLICA</vt:lpstr>
      <vt:lpstr>EJECUCIÓN ACUMULADA DE GASTOS A JULIO DE 2020  PARTIDA 04 CONTRALORÍA GENERAL DE LA REPÚBLICA</vt:lpstr>
      <vt:lpstr>EJECUCION ACUMULADA DE GASTOS A JULIO DE 2020  PARTIDA 04 CONTRALORÍA GENERAL DE LA REPÚBLICA</vt:lpstr>
      <vt:lpstr>EJECUCIÓN ACUMULADA DE GASTOS A JULIO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274</cp:revision>
  <cp:lastPrinted>2019-10-18T21:20:26Z</cp:lastPrinted>
  <dcterms:created xsi:type="dcterms:W3CDTF">2016-06-23T13:38:47Z</dcterms:created>
  <dcterms:modified xsi:type="dcterms:W3CDTF">2020-09-07T04:04:10Z</dcterms:modified>
</cp:coreProperties>
</file>