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03'!$B$50:$C$57</c:f>
              <c:multiLvlStrCache>
                <c:ptCount val="8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PRÉSTAMOS</c:v>
                  </c:pt>
                  <c:pt idx="7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29</c:v>
                  </c:pt>
                  <c:pt idx="5">
                    <c:v>31</c:v>
                  </c:pt>
                  <c:pt idx="6">
                    <c:v>32</c:v>
                  </c:pt>
                  <c:pt idx="7">
                    <c:v>34</c:v>
                  </c:pt>
                </c:lvl>
              </c:multiLvlStrCache>
            </c:multiLvlStrRef>
          </c:cat>
          <c:val>
            <c:numRef>
              <c:f>'[03.xlsx]Partida 03'!$D$50:$D$57</c:f>
              <c:numCache>
                <c:formatCode>0.0%</c:formatCode>
                <c:ptCount val="8"/>
                <c:pt idx="0">
                  <c:v>0.73800335737565559</c:v>
                </c:pt>
                <c:pt idx="1">
                  <c:v>0.13273143742365964</c:v>
                </c:pt>
                <c:pt idx="2">
                  <c:v>7.0766560234764636E-3</c:v>
                </c:pt>
                <c:pt idx="3">
                  <c:v>1.481415575474916E-2</c:v>
                </c:pt>
                <c:pt idx="4">
                  <c:v>9.0449832286248075E-2</c:v>
                </c:pt>
                <c:pt idx="5">
                  <c:v>4.3815927890537604E-4</c:v>
                </c:pt>
                <c:pt idx="6">
                  <c:v>1.0593941066133182E-3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588136"/>
        <c:axId val="303588528"/>
      </c:barChart>
      <c:catAx>
        <c:axId val="3035881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588528"/>
        <c:crosses val="autoZero"/>
        <c:auto val="1"/>
        <c:lblAlgn val="ctr"/>
        <c:lblOffset val="100"/>
        <c:noMultiLvlLbl val="0"/>
      </c:catAx>
      <c:valAx>
        <c:axId val="303588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35881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03'!$D$27:$F$27</c:f>
              <c:numCache>
                <c:formatCode>0.0%</c:formatCode>
                <c:ptCount val="3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885256"/>
        <c:axId val="465891136"/>
      </c:barChart>
      <c:catAx>
        <c:axId val="46588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891136"/>
        <c:crosses val="autoZero"/>
        <c:auto val="1"/>
        <c:lblAlgn val="ctr"/>
        <c:lblOffset val="100"/>
        <c:noMultiLvlLbl val="0"/>
      </c:catAx>
      <c:valAx>
        <c:axId val="46589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88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03'!$D$21:$F$21</c:f>
              <c:numCache>
                <c:formatCode>0.0%</c:formatCode>
                <c:ptCount val="3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882120"/>
        <c:axId val="465883688"/>
      </c:lineChart>
      <c:catAx>
        <c:axId val="46588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883688"/>
        <c:crosses val="autoZero"/>
        <c:auto val="1"/>
        <c:lblAlgn val="ctr"/>
        <c:lblOffset val="100"/>
        <c:noMultiLvlLbl val="0"/>
      </c:catAx>
      <c:valAx>
        <c:axId val="46588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882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MARZO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7" y="132532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1501"/>
              </p:ext>
            </p:extLst>
          </p:nvPr>
        </p:nvGraphicFramePr>
        <p:xfrm>
          <a:off x="414340" y="1600198"/>
          <a:ext cx="8210796" cy="4756152"/>
        </p:xfrm>
        <a:graphic>
          <a:graphicData uri="http://schemas.openxmlformats.org/drawingml/2006/table">
            <a:tbl>
              <a:tblPr/>
              <a:tblGrid>
                <a:gridCol w="298462"/>
                <a:gridCol w="286025"/>
                <a:gridCol w="289135"/>
                <a:gridCol w="2623973"/>
                <a:gridCol w="746153"/>
                <a:gridCol w="845641"/>
                <a:gridCol w="795896"/>
                <a:gridCol w="808333"/>
                <a:gridCol w="771025"/>
                <a:gridCol w="746153"/>
              </a:tblGrid>
              <a:tr h="143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5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166.782.482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26.959.451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15.162.284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396.580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4.137.424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76.418.047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-396.580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13.953.910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726.795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726.795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206.794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199.207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5.725.035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52.556.447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5.725.035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9" y="57004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41883"/>
              </p:ext>
            </p:extLst>
          </p:nvPr>
        </p:nvGraphicFramePr>
        <p:xfrm>
          <a:off x="604136" y="2072708"/>
          <a:ext cx="8001001" cy="2652437"/>
        </p:xfrm>
        <a:graphic>
          <a:graphicData uri="http://schemas.openxmlformats.org/drawingml/2006/table">
            <a:tbl>
              <a:tblPr/>
              <a:tblGrid>
                <a:gridCol w="304679"/>
                <a:gridCol w="291984"/>
                <a:gridCol w="295158"/>
                <a:gridCol w="2538992"/>
                <a:gridCol w="761698"/>
                <a:gridCol w="761698"/>
                <a:gridCol w="761698"/>
                <a:gridCol w="761698"/>
                <a:gridCol w="761698"/>
                <a:gridCol w="761698"/>
              </a:tblGrid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4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6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596189"/>
              </p:ext>
            </p:extLst>
          </p:nvPr>
        </p:nvGraphicFramePr>
        <p:xfrm>
          <a:off x="755576" y="1776412"/>
          <a:ext cx="7344816" cy="359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071770"/>
              </p:ext>
            </p:extLst>
          </p:nvPr>
        </p:nvGraphicFramePr>
        <p:xfrm>
          <a:off x="539552" y="1628800"/>
          <a:ext cx="80855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698" y="547868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562423"/>
              </p:ext>
            </p:extLst>
          </p:nvPr>
        </p:nvGraphicFramePr>
        <p:xfrm>
          <a:off x="413698" y="1636060"/>
          <a:ext cx="8202126" cy="3737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961" y="5944195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354094"/>
              </p:ext>
            </p:extLst>
          </p:nvPr>
        </p:nvGraphicFramePr>
        <p:xfrm>
          <a:off x="414338" y="1700808"/>
          <a:ext cx="820148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9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4845" y="512590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04394"/>
              </p:ext>
            </p:extLst>
          </p:nvPr>
        </p:nvGraphicFramePr>
        <p:xfrm>
          <a:off x="467547" y="1988840"/>
          <a:ext cx="8176392" cy="3024334"/>
        </p:xfrm>
        <a:graphic>
          <a:graphicData uri="http://schemas.openxmlformats.org/drawingml/2006/table">
            <a:tbl>
              <a:tblPr/>
              <a:tblGrid>
                <a:gridCol w="531116"/>
                <a:gridCol w="2529790"/>
                <a:gridCol w="852581"/>
                <a:gridCol w="852581"/>
                <a:gridCol w="852581"/>
                <a:gridCol w="852581"/>
                <a:gridCol w="852581"/>
                <a:gridCol w="852581"/>
              </a:tblGrid>
              <a:tr h="272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6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584.337.598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133.110.561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430.019.467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110.026.749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76.871.989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14.079.252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9708" y="502824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71741"/>
              </p:ext>
            </p:extLst>
          </p:nvPr>
        </p:nvGraphicFramePr>
        <p:xfrm>
          <a:off x="414338" y="2348879"/>
          <a:ext cx="8272461" cy="1944217"/>
        </p:xfrm>
        <a:graphic>
          <a:graphicData uri="http://schemas.openxmlformats.org/drawingml/2006/table">
            <a:tbl>
              <a:tblPr/>
              <a:tblGrid>
                <a:gridCol w="273901"/>
                <a:gridCol w="352158"/>
                <a:gridCol w="2608580"/>
                <a:gridCol w="890178"/>
                <a:gridCol w="886918"/>
                <a:gridCol w="808660"/>
                <a:gridCol w="886918"/>
                <a:gridCol w="782574"/>
                <a:gridCol w="782574"/>
              </a:tblGrid>
              <a:tr h="729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105.630.899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100.407.923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5.222.976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166.782.482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26.959.451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520.211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521112"/>
              </p:ext>
            </p:extLst>
          </p:nvPr>
        </p:nvGraphicFramePr>
        <p:xfrm>
          <a:off x="709442" y="2034447"/>
          <a:ext cx="7759698" cy="1538568"/>
        </p:xfrm>
        <a:graphic>
          <a:graphicData uri="http://schemas.openxmlformats.org/drawingml/2006/table">
            <a:tbl>
              <a:tblPr/>
              <a:tblGrid>
                <a:gridCol w="304675"/>
                <a:gridCol w="291981"/>
                <a:gridCol w="295154"/>
                <a:gridCol w="2297760"/>
                <a:gridCol w="761688"/>
                <a:gridCol w="761688"/>
                <a:gridCol w="761688"/>
                <a:gridCol w="761688"/>
                <a:gridCol w="761688"/>
                <a:gridCol w="761688"/>
              </a:tblGrid>
              <a:tr h="251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9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100.407.923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100.407.923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8074" y="45811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99324"/>
              </p:ext>
            </p:extLst>
          </p:nvPr>
        </p:nvGraphicFramePr>
        <p:xfrm>
          <a:off x="683567" y="2354246"/>
          <a:ext cx="7632849" cy="1722826"/>
        </p:xfrm>
        <a:graphic>
          <a:graphicData uri="http://schemas.openxmlformats.org/drawingml/2006/table">
            <a:tbl>
              <a:tblPr/>
              <a:tblGrid>
                <a:gridCol w="327854"/>
                <a:gridCol w="314193"/>
                <a:gridCol w="317609"/>
                <a:gridCol w="1915896"/>
                <a:gridCol w="819635"/>
                <a:gridCol w="833295"/>
                <a:gridCol w="850372"/>
                <a:gridCol w="833295"/>
                <a:gridCol w="601065"/>
                <a:gridCol w="819635"/>
              </a:tblGrid>
              <a:tr h="337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276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13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5.222.976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2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5.222.976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1203</Words>
  <Application>Microsoft Office PowerPoint</Application>
  <PresentationFormat>Presentación en pantalla (4:3)</PresentationFormat>
  <Paragraphs>665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EJECUCIÓN ACUMULADA DE GASTOS PRESUPUESTARIOS AL MES DE MARZO DE 2020 PARTIDA 03: PODER JUDICIAL</vt:lpstr>
      <vt:lpstr>EJECUCIÓN ACUMULADA DE GASTOS A MARZO DE 2020  PARTIDA 03 PODER JUDICIAL</vt:lpstr>
      <vt:lpstr>EJECUCIÓN ACUMULADA DE GASTOS A MARZO DE 2020  PARTIDA 03 PODER JUDICIAL</vt:lpstr>
      <vt:lpstr>COMPORTAMIENTO DE LA EJECUCIÓN ACUMULADA DE GASTOS A MARZO DE 2020  PARTIDA 03 PODER JUDICIAL</vt:lpstr>
      <vt:lpstr>COMPORTAMIENTO DE LA EJECUCIÓN ACUMULADA DE GASTOS A MARZO DE 2020  PARTIDA 03 PODER JUDICIAL</vt:lpstr>
      <vt:lpstr>EJECUCIÓN ACUMULADA DE GASTOS A MARZO DE 2020  PARTIDA 03 PODER JUDICIAL</vt:lpstr>
      <vt:lpstr>Presentación de PowerPoint</vt:lpstr>
      <vt:lpstr>EJECUCIÓN ACUMULADA DE GASTOS A MARZO DE 2020  PARTIDA 03. CAPÍTULO 01. PROGRAMA 01: PODER JUDICIAL</vt:lpstr>
      <vt:lpstr>EJECUCIÓN ACUMULADA DE GASTOS A MARZO DE 2020  PARTIDA 03. CAPÍTULO 01. PROGRAMA 02: UNIDAD DE APOYO A TRIBUNALES</vt:lpstr>
      <vt:lpstr>EJECUCIÓN ACUMULADA DE GASTOS A MARZO DE 2020  PARTIDA 03. CAPÍTULO 03. PROGRAMA 01: CORPORACIÓN ADMINISTRATIVA DEL PODER JUDICIAL</vt:lpstr>
      <vt:lpstr>EJECUCIÓN ACUMULADA DE GASTOS A MARZO DE 2020  PARTIDA 03. CAPÍTULO 04. PROGRAMA 01: ACADEMIA JUDICIAL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9</cp:revision>
  <dcterms:created xsi:type="dcterms:W3CDTF">2020-01-02T13:19:07Z</dcterms:created>
  <dcterms:modified xsi:type="dcterms:W3CDTF">2020-09-16T02:42:31Z</dcterms:modified>
</cp:coreProperties>
</file>