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</a:t>
            </a:r>
            <a:r>
              <a:rPr lang="es-CL" baseline="0"/>
              <a:t> Presupuesto Inicial por Subtítulo de Gasto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4.2005801906340665E-2"/>
          <c:y val="0.71432523087062405"/>
          <c:w val="0.35984094002138622"/>
          <c:h val="0.26015643209443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04'!$D$38:$F$38</c:f>
              <c:numCache>
                <c:formatCode>0.0%</c:formatCode>
                <c:ptCount val="3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6287592"/>
        <c:axId val="436287984"/>
      </c:barChart>
      <c:catAx>
        <c:axId val="43628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6287984"/>
        <c:crosses val="autoZero"/>
        <c:auto val="0"/>
        <c:lblAlgn val="ctr"/>
        <c:lblOffset val="100"/>
        <c:noMultiLvlLbl val="0"/>
      </c:catAx>
      <c:valAx>
        <c:axId val="43628798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6287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3.1055608926160713E-2"/>
                  <c:y val="-3.048219483523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013687856905783E-2"/>
                  <c:y val="-4.8521205836197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04'!$D$34:$F$34</c:f>
              <c:numCache>
                <c:formatCode>0.0%</c:formatCode>
                <c:ptCount val="3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618096"/>
        <c:axId val="478619664"/>
      </c:lineChart>
      <c:catAx>
        <c:axId val="47861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619664"/>
        <c:crosses val="autoZero"/>
        <c:auto val="1"/>
        <c:lblAlgn val="ctr"/>
        <c:lblOffset val="100"/>
        <c:tickLblSkip val="1"/>
        <c:noMultiLvlLbl val="0"/>
      </c:catAx>
      <c:valAx>
        <c:axId val="4786196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618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249204"/>
              </p:ext>
            </p:extLst>
          </p:nvPr>
        </p:nvGraphicFramePr>
        <p:xfrm>
          <a:off x="414338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245894"/>
              </p:ext>
            </p:extLst>
          </p:nvPr>
        </p:nvGraphicFramePr>
        <p:xfrm>
          <a:off x="457200" y="1796400"/>
          <a:ext cx="8229600" cy="444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197483"/>
              </p:ext>
            </p:extLst>
          </p:nvPr>
        </p:nvGraphicFramePr>
        <p:xfrm>
          <a:off x="467544" y="1797048"/>
          <a:ext cx="8219256" cy="4368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9336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5445224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69669"/>
              </p:ext>
            </p:extLst>
          </p:nvPr>
        </p:nvGraphicFramePr>
        <p:xfrm>
          <a:off x="395535" y="2388945"/>
          <a:ext cx="8210797" cy="2959234"/>
        </p:xfrm>
        <a:graphic>
          <a:graphicData uri="http://schemas.openxmlformats.org/drawingml/2006/table">
            <a:tbl>
              <a:tblPr/>
              <a:tblGrid>
                <a:gridCol w="9387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2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547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162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11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87.036.900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22.920.612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16.559.575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3.803.427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427" y="629502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1215" y="1256174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28358"/>
              </p:ext>
            </p:extLst>
          </p:nvPr>
        </p:nvGraphicFramePr>
        <p:xfrm>
          <a:off x="391213" y="1545167"/>
          <a:ext cx="8210799" cy="4749849"/>
        </p:xfrm>
        <a:graphic>
          <a:graphicData uri="http://schemas.openxmlformats.org/drawingml/2006/table">
            <a:tbl>
              <a:tblPr/>
              <a:tblGrid>
                <a:gridCol w="889448"/>
                <a:gridCol w="328565"/>
                <a:gridCol w="328565"/>
                <a:gridCol w="2309909"/>
                <a:gridCol w="889448"/>
                <a:gridCol w="889448"/>
                <a:gridCol w="889448"/>
                <a:gridCol w="889448"/>
                <a:gridCol w="796520"/>
              </a:tblGrid>
              <a:tr h="1583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8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87.036.900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22.920.612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16.559.575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2.467.110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74.095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3.803.427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3.332.492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4017</TotalTime>
  <Words>552</Words>
  <Application>Microsoft Office PowerPoint</Application>
  <PresentationFormat>Presentación en pantalla (4:3)</PresentationFormat>
  <Paragraphs>335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2020 PARTIDA 04: CONTRALORÍA GENERAL DE LA REPÚBLICA</vt:lpstr>
      <vt:lpstr>EJECUCIÓN ACUMULADA DE GASTOS A MARZO DE 2020  PARTIDA 04 CONTRALORÍA GENERAL DE LA REPÚBLICA</vt:lpstr>
      <vt:lpstr>EJECUCIÓN ACUMULADA DE GASTOS A MARZO DE 2020  PARTIDA 04 CONTRALORÍA GENERAL DE LA REPÚBLICA</vt:lpstr>
      <vt:lpstr>EJECUCION ACUMULADA DE GASTOS A MARZO DE 2020  PARTIDA 04 CONTRALORÍA GENERAL DE LA REPÚBLICA</vt:lpstr>
      <vt:lpstr>EJECUCIÓN ACUMULADA DE GASTOS A MARZO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272</cp:revision>
  <cp:lastPrinted>2019-10-18T21:20:26Z</cp:lastPrinted>
  <dcterms:created xsi:type="dcterms:W3CDTF">2016-06-23T13:38:47Z</dcterms:created>
  <dcterms:modified xsi:type="dcterms:W3CDTF">2020-09-14T21:12:08Z</dcterms:modified>
</cp:coreProperties>
</file>