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27'!$D$27:$O$27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4-4060-A074-3476C046174A}"/>
            </c:ext>
          </c:extLst>
        </c:ser>
        <c:ser>
          <c:idx val="0"/>
          <c:order val="1"/>
          <c:tx>
            <c:strRef>
              <c:f>'Partida 27'!$C$28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D4-4060-A074-3476C046174A}"/>
            </c:ext>
          </c:extLst>
        </c:ser>
        <c:ser>
          <c:idx val="1"/>
          <c:order val="2"/>
          <c:tx>
            <c:strRef>
              <c:f>'Partida 27'!$C$29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D4-4060-A074-3476C046174A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D4-4060-A074-3476C046174A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D4-4060-A074-3476C046174A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4-4060-A074-3476C046174A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D4-4060-A074-3476C046174A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D4-4060-A074-3476C046174A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D4-4060-A074-3476C046174A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D4-4060-A074-3476C04617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27'!$D$29:$F$29</c:f>
              <c:numCache>
                <c:formatCode>0.0%</c:formatCode>
                <c:ptCount val="3"/>
                <c:pt idx="0">
                  <c:v>0.13935926954185776</c:v>
                </c:pt>
                <c:pt idx="1">
                  <c:v>7.5977208273805968E-2</c:v>
                </c:pt>
                <c:pt idx="2">
                  <c:v>0.13971320958839281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D4-4060-A074-3476C04617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27'!$D$21:$O$21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46-4221-91E1-E9736A59DD45}"/>
            </c:ext>
          </c:extLst>
        </c:ser>
        <c:ser>
          <c:idx val="0"/>
          <c:order val="1"/>
          <c:tx>
            <c:strRef>
              <c:f>'Partida 27'!$C$22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46-4221-91E1-E9736A59DD45}"/>
            </c:ext>
          </c:extLst>
        </c:ser>
        <c:ser>
          <c:idx val="1"/>
          <c:order val="2"/>
          <c:tx>
            <c:strRef>
              <c:f>'Partida 27'!$C$23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846-4221-91E1-E9736A59DD45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46-4221-91E1-E9736A59DD45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46-4221-91E1-E9736A59DD45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46-4221-91E1-E9736A59DD45}"/>
                </c:ext>
              </c:extLst>
            </c:dLbl>
            <c:dLbl>
              <c:idx val="3"/>
              <c:layout>
                <c:manualLayout>
                  <c:x val="-6.6882416396979505E-2"/>
                  <c:y val="-3.5073339180730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46-4221-91E1-E9736A59DD45}"/>
                </c:ext>
              </c:extLst>
            </c:dLbl>
            <c:dLbl>
              <c:idx val="4"/>
              <c:layout>
                <c:manualLayout>
                  <c:x val="-1.2944983818770227E-2"/>
                  <c:y val="1.4029335672292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46-4221-91E1-E9736A59DD45}"/>
                </c:ext>
              </c:extLst>
            </c:dLbl>
            <c:dLbl>
              <c:idx val="5"/>
              <c:layout>
                <c:manualLayout>
                  <c:x val="-5.3937432578209356E-2"/>
                  <c:y val="4.20880070168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46-4221-91E1-E9736A59DD45}"/>
                </c:ext>
              </c:extLst>
            </c:dLbl>
            <c:dLbl>
              <c:idx val="6"/>
              <c:layout>
                <c:manualLayout>
                  <c:x val="-7.3354908306364611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46-4221-91E1-E9736A59D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27'!$D$23:$F$23</c:f>
              <c:numCache>
                <c:formatCode>0.0%</c:formatCode>
                <c:ptCount val="3"/>
                <c:pt idx="0">
                  <c:v>0.13935926954185776</c:v>
                </c:pt>
                <c:pt idx="1">
                  <c:v>0.21533647781566373</c:v>
                </c:pt>
                <c:pt idx="2">
                  <c:v>0.35504968740405651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846-4221-91E1-E9736A59D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36362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CD2C82-2974-4CAD-95C9-58B0C6C3E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48272"/>
              </p:ext>
            </p:extLst>
          </p:nvPr>
        </p:nvGraphicFramePr>
        <p:xfrm>
          <a:off x="541633" y="1882546"/>
          <a:ext cx="8060734" cy="2232903"/>
        </p:xfrm>
        <a:graphic>
          <a:graphicData uri="http://schemas.openxmlformats.org/drawingml/2006/table">
            <a:tbl>
              <a:tblPr/>
              <a:tblGrid>
                <a:gridCol w="259689">
                  <a:extLst>
                    <a:ext uri="{9D8B030D-6E8A-4147-A177-3AD203B41FA5}">
                      <a16:colId xmlns:a16="http://schemas.microsoft.com/office/drawing/2014/main" val="3019089119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932547730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2849944807"/>
                    </a:ext>
                  </a:extLst>
                </a:gridCol>
                <a:gridCol w="3240914">
                  <a:extLst>
                    <a:ext uri="{9D8B030D-6E8A-4147-A177-3AD203B41FA5}">
                      <a16:colId xmlns:a16="http://schemas.microsoft.com/office/drawing/2014/main" val="1460581155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2685534408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747600088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4224333937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058593034"/>
                    </a:ext>
                  </a:extLst>
                </a:gridCol>
                <a:gridCol w="633641">
                  <a:extLst>
                    <a:ext uri="{9D8B030D-6E8A-4147-A177-3AD203B41FA5}">
                      <a16:colId xmlns:a16="http://schemas.microsoft.com/office/drawing/2014/main" val="3658376409"/>
                    </a:ext>
                  </a:extLst>
                </a:gridCol>
                <a:gridCol w="623252">
                  <a:extLst>
                    <a:ext uri="{9D8B030D-6E8A-4147-A177-3AD203B41FA5}">
                      <a16:colId xmlns:a16="http://schemas.microsoft.com/office/drawing/2014/main" val="3821662221"/>
                    </a:ext>
                  </a:extLst>
                </a:gridCol>
              </a:tblGrid>
              <a:tr h="12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565297"/>
                  </a:ext>
                </a:extLst>
              </a:tr>
              <a:tr h="37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53465"/>
                  </a:ext>
                </a:extLst>
              </a:tr>
              <a:tr h="160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3.857.668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663522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45172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24565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3.810.786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1408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3.583.962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632538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3.339.670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48831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244.292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8339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226.824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66894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226.824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5778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17488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9750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7093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45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045960"/>
              </p:ext>
            </p:extLst>
          </p:nvPr>
        </p:nvGraphicFramePr>
        <p:xfrm>
          <a:off x="1763688" y="1844824"/>
          <a:ext cx="5905501" cy="360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47643"/>
              </p:ext>
            </p:extLst>
          </p:nvPr>
        </p:nvGraphicFramePr>
        <p:xfrm>
          <a:off x="1835696" y="1916832"/>
          <a:ext cx="588645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D78859-A3F0-4785-BF45-E5AFBCE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57993"/>
              </p:ext>
            </p:extLst>
          </p:nvPr>
        </p:nvGraphicFramePr>
        <p:xfrm>
          <a:off x="548640" y="1750641"/>
          <a:ext cx="8044210" cy="1646359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436455882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3018767905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543853554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686235594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784819403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24369994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837727729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459712956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856315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70726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21.308.596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3581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4.289.221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605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654.487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631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83713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14.747.588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5275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2229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178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1.083.193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55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4832E69-40DE-40EB-93B3-B7EB6A2F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2162"/>
              </p:ext>
            </p:extLst>
          </p:nvPr>
        </p:nvGraphicFramePr>
        <p:xfrm>
          <a:off x="539552" y="1780150"/>
          <a:ext cx="8120948" cy="1230589"/>
        </p:xfrm>
        <a:graphic>
          <a:graphicData uri="http://schemas.openxmlformats.org/drawingml/2006/table">
            <a:tbl>
              <a:tblPr/>
              <a:tblGrid>
                <a:gridCol w="281586">
                  <a:extLst>
                    <a:ext uri="{9D8B030D-6E8A-4147-A177-3AD203B41FA5}">
                      <a16:colId xmlns:a16="http://schemas.microsoft.com/office/drawing/2014/main" val="1492057138"/>
                    </a:ext>
                  </a:extLst>
                </a:gridCol>
                <a:gridCol w="281586">
                  <a:extLst>
                    <a:ext uri="{9D8B030D-6E8A-4147-A177-3AD203B41FA5}">
                      <a16:colId xmlns:a16="http://schemas.microsoft.com/office/drawing/2014/main" val="4152999862"/>
                    </a:ext>
                  </a:extLst>
                </a:gridCol>
                <a:gridCol w="3176294">
                  <a:extLst>
                    <a:ext uri="{9D8B030D-6E8A-4147-A177-3AD203B41FA5}">
                      <a16:colId xmlns:a16="http://schemas.microsoft.com/office/drawing/2014/main" val="2540369693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50638327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279783803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943051199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466181425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1198531145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3503587362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6618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312714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8152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18.785.996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03449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10.174.569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2212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4.980.583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5362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3.857.668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32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36450E-3BD6-4088-89E3-7550C7B85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55938"/>
              </p:ext>
            </p:extLst>
          </p:nvPr>
        </p:nvGraphicFramePr>
        <p:xfrm>
          <a:off x="539552" y="1881628"/>
          <a:ext cx="8136904" cy="2892311"/>
        </p:xfrm>
        <a:graphic>
          <a:graphicData uri="http://schemas.openxmlformats.org/drawingml/2006/table">
            <a:tbl>
              <a:tblPr/>
              <a:tblGrid>
                <a:gridCol w="272685">
                  <a:extLst>
                    <a:ext uri="{9D8B030D-6E8A-4147-A177-3AD203B41FA5}">
                      <a16:colId xmlns:a16="http://schemas.microsoft.com/office/drawing/2014/main" val="759372343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73974231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1892521933"/>
                    </a:ext>
                  </a:extLst>
                </a:gridCol>
                <a:gridCol w="3075880">
                  <a:extLst>
                    <a:ext uri="{9D8B030D-6E8A-4147-A177-3AD203B41FA5}">
                      <a16:colId xmlns:a16="http://schemas.microsoft.com/office/drawing/2014/main" val="3306870188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4049670304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2596716564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4059262508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2698641725"/>
                    </a:ext>
                  </a:extLst>
                </a:gridCol>
                <a:gridCol w="665350">
                  <a:extLst>
                    <a:ext uri="{9D8B030D-6E8A-4147-A177-3AD203B41FA5}">
                      <a16:colId xmlns:a16="http://schemas.microsoft.com/office/drawing/2014/main" val="118755487"/>
                    </a:ext>
                  </a:extLst>
                </a:gridCol>
                <a:gridCol w="654443">
                  <a:extLst>
                    <a:ext uri="{9D8B030D-6E8A-4147-A177-3AD203B41FA5}">
                      <a16:colId xmlns:a16="http://schemas.microsoft.com/office/drawing/2014/main" val="119000647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53019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8347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1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215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219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9871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0050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4307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77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999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9885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01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6198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4123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75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02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71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71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301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018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29BC6C-257C-4C82-9CD2-70CE66D96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3322"/>
              </p:ext>
            </p:extLst>
          </p:nvPr>
        </p:nvGraphicFramePr>
        <p:xfrm>
          <a:off x="584100" y="1922151"/>
          <a:ext cx="8030186" cy="3411707"/>
        </p:xfrm>
        <a:graphic>
          <a:graphicData uri="http://schemas.openxmlformats.org/drawingml/2006/table">
            <a:tbl>
              <a:tblPr/>
              <a:tblGrid>
                <a:gridCol w="269108">
                  <a:extLst>
                    <a:ext uri="{9D8B030D-6E8A-4147-A177-3AD203B41FA5}">
                      <a16:colId xmlns:a16="http://schemas.microsoft.com/office/drawing/2014/main" val="337063795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411292050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1061719572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1344559150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856494296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1280870315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701792394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102754316"/>
                    </a:ext>
                  </a:extLst>
                </a:gridCol>
                <a:gridCol w="656624">
                  <a:extLst>
                    <a:ext uri="{9D8B030D-6E8A-4147-A177-3AD203B41FA5}">
                      <a16:colId xmlns:a16="http://schemas.microsoft.com/office/drawing/2014/main" val="1730160430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39223902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28230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10458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10.174.569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8639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2.941.988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012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925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4162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6.214.462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76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6.214.462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393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0966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007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9170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2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51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2742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01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65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02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48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407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5398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6047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46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438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1244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188FCF-6138-4907-ACDB-97FAA3116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69021"/>
              </p:ext>
            </p:extLst>
          </p:nvPr>
        </p:nvGraphicFramePr>
        <p:xfrm>
          <a:off x="539552" y="1801065"/>
          <a:ext cx="8124440" cy="2113217"/>
        </p:xfrm>
        <a:graphic>
          <a:graphicData uri="http://schemas.openxmlformats.org/drawingml/2006/table">
            <a:tbl>
              <a:tblPr/>
              <a:tblGrid>
                <a:gridCol w="272267">
                  <a:extLst>
                    <a:ext uri="{9D8B030D-6E8A-4147-A177-3AD203B41FA5}">
                      <a16:colId xmlns:a16="http://schemas.microsoft.com/office/drawing/2014/main" val="1963108301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3226968054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1940988768"/>
                    </a:ext>
                  </a:extLst>
                </a:gridCol>
                <a:gridCol w="3071168">
                  <a:extLst>
                    <a:ext uri="{9D8B030D-6E8A-4147-A177-3AD203B41FA5}">
                      <a16:colId xmlns:a16="http://schemas.microsoft.com/office/drawing/2014/main" val="1689711496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4019741963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277871022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3968125321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3546227222"/>
                    </a:ext>
                  </a:extLst>
                </a:gridCol>
                <a:gridCol w="664331">
                  <a:extLst>
                    <a:ext uri="{9D8B030D-6E8A-4147-A177-3AD203B41FA5}">
                      <a16:colId xmlns:a16="http://schemas.microsoft.com/office/drawing/2014/main" val="2456093358"/>
                    </a:ext>
                  </a:extLst>
                </a:gridCol>
                <a:gridCol w="653440">
                  <a:extLst>
                    <a:ext uri="{9D8B030D-6E8A-4147-A177-3AD203B41FA5}">
                      <a16:colId xmlns:a16="http://schemas.microsoft.com/office/drawing/2014/main" val="409179710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20914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30461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4.980.583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61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283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03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4.949.164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3353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504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2427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129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985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54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26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4578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362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1610</Words>
  <Application>Microsoft Office PowerPoint</Application>
  <PresentationFormat>Presentación en pantalla (4:3)</PresentationFormat>
  <Paragraphs>891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MARZO DE 2020 PARTIDA 27: MINISTERIO DE LA MUJER Y LA EQUIDAD DE GÉNERO</vt:lpstr>
      <vt:lpstr>EJECUCIÓN ACUMULADA DE GASTOS A MARZO DE 2020  PARTIDA 27 MINISTERIO DE LA MUJER Y EQUIDAD DE GÉNERO</vt:lpstr>
      <vt:lpstr>Presentación de PowerPoint</vt:lpstr>
      <vt:lpstr>Presentación de PowerPoint</vt:lpstr>
      <vt:lpstr>EJECUCIÓN ACUMULADA DE GASTOS A MARZO DE 2020  PARTIDA 27 MINISTERIO DE LA MUJER Y EQUIDAD DE GÉNERO</vt:lpstr>
      <vt:lpstr>EJECUCIÓN ACUMULADA DE GASTOS A MARZO DE 2020  PARTIDA 27 RESUMEN POR CAPÍTULOS</vt:lpstr>
      <vt:lpstr>EJECUCIÓN ACUMULADA DE GASTOS A MARZO DE 2020  PARTIDA 27. CAPÍTULO 01. PROGRAMA 01:  SUBSECRETARÍA DE LA MUJER Y LA EQUIDAD DE GÉNERO</vt:lpstr>
      <vt:lpstr>EJECUCIÓN ACUMULADA DE GASTOS A MARZO DE 2020  PARTIDA 27. CAPÍTULO 02. PROGRAMA 01:  SERVICIO NACIONAL DE LA MUJER Y LA EQUIDAD DE GÉNERO</vt:lpstr>
      <vt:lpstr>EJECUCIÓN ACUMULADA DE GASTOS A MARZO DE 2020  PARTIDA 27. CAPÍTULO 02. PROGRAMA 02:  MUJER Y TRABAJO </vt:lpstr>
      <vt:lpstr>EJECUCIÓN ACUMULADA DE GASTOS A MARZO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229</cp:revision>
  <cp:lastPrinted>2019-10-06T20:09:36Z</cp:lastPrinted>
  <dcterms:created xsi:type="dcterms:W3CDTF">2016-06-23T13:38:47Z</dcterms:created>
  <dcterms:modified xsi:type="dcterms:W3CDTF">2020-07-10T19:55:36Z</dcterms:modified>
</cp:coreProperties>
</file>