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4" r:id="rId3"/>
    <p:sldId id="263" r:id="rId4"/>
    <p:sldId id="265" r:id="rId5"/>
    <p:sldId id="267" r:id="rId6"/>
    <p:sldId id="301" r:id="rId7"/>
    <p:sldId id="302" r:id="rId8"/>
    <p:sldId id="303" r:id="rId9"/>
    <p:sldId id="268" r:id="rId10"/>
    <p:sldId id="310" r:id="rId11"/>
    <p:sldId id="311" r:id="rId12"/>
    <p:sldId id="309" r:id="rId13"/>
    <p:sldId id="306" r:id="rId14"/>
    <p:sldId id="312" r:id="rId15"/>
    <p:sldId id="307" r:id="rId16"/>
    <p:sldId id="271" r:id="rId17"/>
    <p:sldId id="273" r:id="rId18"/>
    <p:sldId id="274" r:id="rId19"/>
    <p:sldId id="276" r:id="rId20"/>
    <p:sldId id="275" r:id="rId21"/>
    <p:sldId id="313" r:id="rId22"/>
    <p:sldId id="314" r:id="rId23"/>
    <p:sldId id="315" r:id="rId24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26" y="10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857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20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18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358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7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12-07-2020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2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12-07-2020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61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12-07-2020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4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65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60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29CCD330-884C-4E17-9C67-07C7E59AE0B5}"/>
              </a:ext>
            </a:extLst>
          </p:cNvPr>
          <p:cNvSpPr txBox="1">
            <a:spLocks/>
          </p:cNvSpPr>
          <p:nvPr/>
        </p:nvSpPr>
        <p:spPr>
          <a:xfrm>
            <a:off x="611560" y="1988840"/>
            <a:ext cx="7992888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MARZO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7545" y="665015"/>
            <a:ext cx="80669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544" y="1256108"/>
            <a:ext cx="8066903" cy="398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57837E5-7E3D-41D1-981D-94087C334C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165905"/>
              </p:ext>
            </p:extLst>
          </p:nvPr>
        </p:nvGraphicFramePr>
        <p:xfrm>
          <a:off x="537543" y="1630556"/>
          <a:ext cx="8066902" cy="4351346"/>
        </p:xfrm>
        <a:graphic>
          <a:graphicData uri="http://schemas.openxmlformats.org/drawingml/2006/table">
            <a:tbl>
              <a:tblPr/>
              <a:tblGrid>
                <a:gridCol w="260307">
                  <a:extLst>
                    <a:ext uri="{9D8B030D-6E8A-4147-A177-3AD203B41FA5}">
                      <a16:colId xmlns:a16="http://schemas.microsoft.com/office/drawing/2014/main" val="3153606831"/>
                    </a:ext>
                  </a:extLst>
                </a:gridCol>
                <a:gridCol w="260307">
                  <a:extLst>
                    <a:ext uri="{9D8B030D-6E8A-4147-A177-3AD203B41FA5}">
                      <a16:colId xmlns:a16="http://schemas.microsoft.com/office/drawing/2014/main" val="1349306720"/>
                    </a:ext>
                  </a:extLst>
                </a:gridCol>
                <a:gridCol w="260307">
                  <a:extLst>
                    <a:ext uri="{9D8B030D-6E8A-4147-A177-3AD203B41FA5}">
                      <a16:colId xmlns:a16="http://schemas.microsoft.com/office/drawing/2014/main" val="3358157268"/>
                    </a:ext>
                  </a:extLst>
                </a:gridCol>
                <a:gridCol w="2936260">
                  <a:extLst>
                    <a:ext uri="{9D8B030D-6E8A-4147-A177-3AD203B41FA5}">
                      <a16:colId xmlns:a16="http://schemas.microsoft.com/office/drawing/2014/main" val="3312931919"/>
                    </a:ext>
                  </a:extLst>
                </a:gridCol>
                <a:gridCol w="804347">
                  <a:extLst>
                    <a:ext uri="{9D8B030D-6E8A-4147-A177-3AD203B41FA5}">
                      <a16:colId xmlns:a16="http://schemas.microsoft.com/office/drawing/2014/main" val="4165446984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10112121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3138364336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65098260"/>
                    </a:ext>
                  </a:extLst>
                </a:gridCol>
                <a:gridCol w="741874">
                  <a:extLst>
                    <a:ext uri="{9D8B030D-6E8A-4147-A177-3AD203B41FA5}">
                      <a16:colId xmlns:a16="http://schemas.microsoft.com/office/drawing/2014/main" val="639377839"/>
                    </a:ext>
                  </a:extLst>
                </a:gridCol>
                <a:gridCol w="710637">
                  <a:extLst>
                    <a:ext uri="{9D8B030D-6E8A-4147-A177-3AD203B41FA5}">
                      <a16:colId xmlns:a16="http://schemas.microsoft.com/office/drawing/2014/main" val="2793259566"/>
                    </a:ext>
                  </a:extLst>
                </a:gridCol>
              </a:tblGrid>
              <a:tr h="1172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135375"/>
                  </a:ext>
                </a:extLst>
              </a:tr>
              <a:tr h="351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024309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78.996.748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78.996.748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17.637.657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09045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23.366.111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23.366.111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3.832.179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623327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13.276.972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308425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384.528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384.528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694777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317637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171647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179.326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197246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57.899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57.899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57.899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40855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11.325.668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11.325.668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3.162.599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47626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3.548.939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3.548.939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2.056.298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5981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2.793.131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2.793.131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864476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246.046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246.046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103.849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530706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152.207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152.207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59.039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629552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861366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42.356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840377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066107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19.889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11.133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57418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34366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15.786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85004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030042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47.365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363200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213.739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213.739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160.668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0210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242270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7552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41.209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41.209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277961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337.267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77838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262875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880.016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880.016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307.391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734929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1.455.731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1.455.731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96139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422.154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422.154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278385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524.041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524.041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60994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671954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126.630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126.630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810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8352" y="729973"/>
            <a:ext cx="79895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9206" y="1385191"/>
            <a:ext cx="8018661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259C99D-9837-4CCF-BBC1-9BF46879D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834552"/>
              </p:ext>
            </p:extLst>
          </p:nvPr>
        </p:nvGraphicFramePr>
        <p:xfrm>
          <a:off x="551085" y="1750317"/>
          <a:ext cx="7996782" cy="2200933"/>
        </p:xfrm>
        <a:graphic>
          <a:graphicData uri="http://schemas.openxmlformats.org/drawingml/2006/table">
            <a:tbl>
              <a:tblPr/>
              <a:tblGrid>
                <a:gridCol w="258044">
                  <a:extLst>
                    <a:ext uri="{9D8B030D-6E8A-4147-A177-3AD203B41FA5}">
                      <a16:colId xmlns:a16="http://schemas.microsoft.com/office/drawing/2014/main" val="3757325590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val="2287319301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val="3142934938"/>
                    </a:ext>
                  </a:extLst>
                </a:gridCol>
                <a:gridCol w="2910735">
                  <a:extLst>
                    <a:ext uri="{9D8B030D-6E8A-4147-A177-3AD203B41FA5}">
                      <a16:colId xmlns:a16="http://schemas.microsoft.com/office/drawing/2014/main" val="3629730451"/>
                    </a:ext>
                  </a:extLst>
                </a:gridCol>
                <a:gridCol w="797355">
                  <a:extLst>
                    <a:ext uri="{9D8B030D-6E8A-4147-A177-3AD203B41FA5}">
                      <a16:colId xmlns:a16="http://schemas.microsoft.com/office/drawing/2014/main" val="3085799216"/>
                    </a:ext>
                  </a:extLst>
                </a:gridCol>
                <a:gridCol w="691558">
                  <a:extLst>
                    <a:ext uri="{9D8B030D-6E8A-4147-A177-3AD203B41FA5}">
                      <a16:colId xmlns:a16="http://schemas.microsoft.com/office/drawing/2014/main" val="1878332133"/>
                    </a:ext>
                  </a:extLst>
                </a:gridCol>
                <a:gridCol w="691558">
                  <a:extLst>
                    <a:ext uri="{9D8B030D-6E8A-4147-A177-3AD203B41FA5}">
                      <a16:colId xmlns:a16="http://schemas.microsoft.com/office/drawing/2014/main" val="2904128479"/>
                    </a:ext>
                  </a:extLst>
                </a:gridCol>
                <a:gridCol w="691558">
                  <a:extLst>
                    <a:ext uri="{9D8B030D-6E8A-4147-A177-3AD203B41FA5}">
                      <a16:colId xmlns:a16="http://schemas.microsoft.com/office/drawing/2014/main" val="1756601707"/>
                    </a:ext>
                  </a:extLst>
                </a:gridCol>
                <a:gridCol w="735426">
                  <a:extLst>
                    <a:ext uri="{9D8B030D-6E8A-4147-A177-3AD203B41FA5}">
                      <a16:colId xmlns:a16="http://schemas.microsoft.com/office/drawing/2014/main" val="717830010"/>
                    </a:ext>
                  </a:extLst>
                </a:gridCol>
                <a:gridCol w="704460">
                  <a:extLst>
                    <a:ext uri="{9D8B030D-6E8A-4147-A177-3AD203B41FA5}">
                      <a16:colId xmlns:a16="http://schemas.microsoft.com/office/drawing/2014/main" val="3192462446"/>
                    </a:ext>
                  </a:extLst>
                </a:gridCol>
              </a:tblGrid>
              <a:tr h="1222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815698"/>
                  </a:ext>
                </a:extLst>
              </a:tr>
              <a:tr h="3668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91870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691.364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691.364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229.757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40289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233.184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233.184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146.249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01658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182.677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182.677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47393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39.936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36554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43.572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50327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30.203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30.203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06700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184.250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184.250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69339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1.362.033.277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0129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621.210.713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621.210.713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615.262.043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36068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380.480.500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380.480.500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28402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1.477.836.698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1.477.836.698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736.292.442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4073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20.399.072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20.399.072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10.463.214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03521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213.943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213.943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28890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749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1728" y="787951"/>
            <a:ext cx="8062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31981" y="1412776"/>
            <a:ext cx="8062451" cy="3297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8D950FF-8039-4B62-88F7-AF0524CDF9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410268"/>
              </p:ext>
            </p:extLst>
          </p:nvPr>
        </p:nvGraphicFramePr>
        <p:xfrm>
          <a:off x="531981" y="1776268"/>
          <a:ext cx="8092199" cy="1579406"/>
        </p:xfrm>
        <a:graphic>
          <a:graphicData uri="http://schemas.openxmlformats.org/drawingml/2006/table">
            <a:tbl>
              <a:tblPr/>
              <a:tblGrid>
                <a:gridCol w="264624">
                  <a:extLst>
                    <a:ext uri="{9D8B030D-6E8A-4147-A177-3AD203B41FA5}">
                      <a16:colId xmlns:a16="http://schemas.microsoft.com/office/drawing/2014/main" val="285519090"/>
                    </a:ext>
                  </a:extLst>
                </a:gridCol>
                <a:gridCol w="264624">
                  <a:extLst>
                    <a:ext uri="{9D8B030D-6E8A-4147-A177-3AD203B41FA5}">
                      <a16:colId xmlns:a16="http://schemas.microsoft.com/office/drawing/2014/main" val="998106409"/>
                    </a:ext>
                  </a:extLst>
                </a:gridCol>
                <a:gridCol w="264624">
                  <a:extLst>
                    <a:ext uri="{9D8B030D-6E8A-4147-A177-3AD203B41FA5}">
                      <a16:colId xmlns:a16="http://schemas.microsoft.com/office/drawing/2014/main" val="3094398975"/>
                    </a:ext>
                  </a:extLst>
                </a:gridCol>
                <a:gridCol w="2984958">
                  <a:extLst>
                    <a:ext uri="{9D8B030D-6E8A-4147-A177-3AD203B41FA5}">
                      <a16:colId xmlns:a16="http://schemas.microsoft.com/office/drawing/2014/main" val="3949927618"/>
                    </a:ext>
                  </a:extLst>
                </a:gridCol>
                <a:gridCol w="709192">
                  <a:extLst>
                    <a:ext uri="{9D8B030D-6E8A-4147-A177-3AD203B41FA5}">
                      <a16:colId xmlns:a16="http://schemas.microsoft.com/office/drawing/2014/main" val="2425845071"/>
                    </a:ext>
                  </a:extLst>
                </a:gridCol>
                <a:gridCol w="709192">
                  <a:extLst>
                    <a:ext uri="{9D8B030D-6E8A-4147-A177-3AD203B41FA5}">
                      <a16:colId xmlns:a16="http://schemas.microsoft.com/office/drawing/2014/main" val="1948151169"/>
                    </a:ext>
                  </a:extLst>
                </a:gridCol>
                <a:gridCol w="709192">
                  <a:extLst>
                    <a:ext uri="{9D8B030D-6E8A-4147-A177-3AD203B41FA5}">
                      <a16:colId xmlns:a16="http://schemas.microsoft.com/office/drawing/2014/main" val="317762783"/>
                    </a:ext>
                  </a:extLst>
                </a:gridCol>
                <a:gridCol w="709192">
                  <a:extLst>
                    <a:ext uri="{9D8B030D-6E8A-4147-A177-3AD203B41FA5}">
                      <a16:colId xmlns:a16="http://schemas.microsoft.com/office/drawing/2014/main" val="1146169019"/>
                    </a:ext>
                  </a:extLst>
                </a:gridCol>
                <a:gridCol w="754178">
                  <a:extLst>
                    <a:ext uri="{9D8B030D-6E8A-4147-A177-3AD203B41FA5}">
                      <a16:colId xmlns:a16="http://schemas.microsoft.com/office/drawing/2014/main" val="3773972212"/>
                    </a:ext>
                  </a:extLst>
                </a:gridCol>
                <a:gridCol w="722423">
                  <a:extLst>
                    <a:ext uri="{9D8B030D-6E8A-4147-A177-3AD203B41FA5}">
                      <a16:colId xmlns:a16="http://schemas.microsoft.com/office/drawing/2014/main" val="2743547718"/>
                    </a:ext>
                  </a:extLst>
                </a:gridCol>
              </a:tblGrid>
              <a:tr h="1548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825247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043034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0442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743.500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68446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03444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660.930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660.930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572.038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764996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52416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372.812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372.812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168.850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64370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65833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22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6798" y="711519"/>
            <a:ext cx="80704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6798" y="1317476"/>
            <a:ext cx="807040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EFCD2D2-9C3D-4A40-8B3D-3D16EC22F3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227494"/>
              </p:ext>
            </p:extLst>
          </p:nvPr>
        </p:nvGraphicFramePr>
        <p:xfrm>
          <a:off x="536798" y="1700808"/>
          <a:ext cx="8070402" cy="2731099"/>
        </p:xfrm>
        <a:graphic>
          <a:graphicData uri="http://schemas.openxmlformats.org/drawingml/2006/table">
            <a:tbl>
              <a:tblPr/>
              <a:tblGrid>
                <a:gridCol w="313009">
                  <a:extLst>
                    <a:ext uri="{9D8B030D-6E8A-4147-A177-3AD203B41FA5}">
                      <a16:colId xmlns:a16="http://schemas.microsoft.com/office/drawing/2014/main" val="980164988"/>
                    </a:ext>
                  </a:extLst>
                </a:gridCol>
                <a:gridCol w="260840">
                  <a:extLst>
                    <a:ext uri="{9D8B030D-6E8A-4147-A177-3AD203B41FA5}">
                      <a16:colId xmlns:a16="http://schemas.microsoft.com/office/drawing/2014/main" val="1886359539"/>
                    </a:ext>
                  </a:extLst>
                </a:gridCol>
                <a:gridCol w="260840">
                  <a:extLst>
                    <a:ext uri="{9D8B030D-6E8A-4147-A177-3AD203B41FA5}">
                      <a16:colId xmlns:a16="http://schemas.microsoft.com/office/drawing/2014/main" val="2049614632"/>
                    </a:ext>
                  </a:extLst>
                </a:gridCol>
                <a:gridCol w="2984015">
                  <a:extLst>
                    <a:ext uri="{9D8B030D-6E8A-4147-A177-3AD203B41FA5}">
                      <a16:colId xmlns:a16="http://schemas.microsoft.com/office/drawing/2014/main" val="2566121669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2801975391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3462701363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2605028033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2637098623"/>
                    </a:ext>
                  </a:extLst>
                </a:gridCol>
                <a:gridCol w="743396">
                  <a:extLst>
                    <a:ext uri="{9D8B030D-6E8A-4147-A177-3AD203B41FA5}">
                      <a16:colId xmlns:a16="http://schemas.microsoft.com/office/drawing/2014/main" val="2064531682"/>
                    </a:ext>
                  </a:extLst>
                </a:gridCol>
                <a:gridCol w="712094">
                  <a:extLst>
                    <a:ext uri="{9D8B030D-6E8A-4147-A177-3AD203B41FA5}">
                      <a16:colId xmlns:a16="http://schemas.microsoft.com/office/drawing/2014/main" val="2559460669"/>
                    </a:ext>
                  </a:extLst>
                </a:gridCol>
              </a:tblGrid>
              <a:tr h="153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45018"/>
                  </a:ext>
                </a:extLst>
              </a:tr>
              <a:tr h="4667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19291"/>
                  </a:ext>
                </a:extLst>
              </a:tr>
              <a:tr h="1606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40.904.543.906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375.541.034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8.975.722.570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5846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40.904.543.906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375.541.034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8.975.722.570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29343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18.414.647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18.536.395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121.748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5.239.362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487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128.899.927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128.961.658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31.700.053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37166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566.677.803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566.677.803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119.047.186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02918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81.309.266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81.309.266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16.396.829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0538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2.394.355.571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2.527.012.355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132.656.784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519.556.869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57893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89.100.649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89.088.935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-11.714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15.400.426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57674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282.580.525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317.606.485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35.025.960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78.441.068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3361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438.200.181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438.200.181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109.961.054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48066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11.352.765.810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11.373.409.268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20.643.458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2.368.105.644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65571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1.183.064.384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1.183.064.384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285.369.379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95541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1.207.519.535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1.207.519.535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322.096.118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71382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2.085.193.560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2.210.601.128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125.407.568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178.876.428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35108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563.808.891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593.186.301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29.377.410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119.574.694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64337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14.970.921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14.970.921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862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7920" y="655558"/>
            <a:ext cx="81052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920" y="1309749"/>
            <a:ext cx="8105286" cy="391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7D4BCBD-91FE-42FE-8BB0-1353698E62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959326"/>
              </p:ext>
            </p:extLst>
          </p:nvPr>
        </p:nvGraphicFramePr>
        <p:xfrm>
          <a:off x="537920" y="1700808"/>
          <a:ext cx="8105286" cy="3071981"/>
        </p:xfrm>
        <a:graphic>
          <a:graphicData uri="http://schemas.openxmlformats.org/drawingml/2006/table">
            <a:tbl>
              <a:tblPr/>
              <a:tblGrid>
                <a:gridCol w="314362">
                  <a:extLst>
                    <a:ext uri="{9D8B030D-6E8A-4147-A177-3AD203B41FA5}">
                      <a16:colId xmlns:a16="http://schemas.microsoft.com/office/drawing/2014/main" val="2096820000"/>
                    </a:ext>
                  </a:extLst>
                </a:gridCol>
                <a:gridCol w="334107">
                  <a:extLst>
                    <a:ext uri="{9D8B030D-6E8A-4147-A177-3AD203B41FA5}">
                      <a16:colId xmlns:a16="http://schemas.microsoft.com/office/drawing/2014/main" val="1870463604"/>
                    </a:ext>
                  </a:extLst>
                </a:gridCol>
                <a:gridCol w="296015">
                  <a:extLst>
                    <a:ext uri="{9D8B030D-6E8A-4147-A177-3AD203B41FA5}">
                      <a16:colId xmlns:a16="http://schemas.microsoft.com/office/drawing/2014/main" val="98301780"/>
                    </a:ext>
                  </a:extLst>
                </a:gridCol>
                <a:gridCol w="2890726">
                  <a:extLst>
                    <a:ext uri="{9D8B030D-6E8A-4147-A177-3AD203B41FA5}">
                      <a16:colId xmlns:a16="http://schemas.microsoft.com/office/drawing/2014/main" val="1755101296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3064307007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2896041738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2186769367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839208520"/>
                    </a:ext>
                  </a:extLst>
                </a:gridCol>
                <a:gridCol w="746608">
                  <a:extLst>
                    <a:ext uri="{9D8B030D-6E8A-4147-A177-3AD203B41FA5}">
                      <a16:colId xmlns:a16="http://schemas.microsoft.com/office/drawing/2014/main" val="1013711189"/>
                    </a:ext>
                  </a:extLst>
                </a:gridCol>
                <a:gridCol w="715172">
                  <a:extLst>
                    <a:ext uri="{9D8B030D-6E8A-4147-A177-3AD203B41FA5}">
                      <a16:colId xmlns:a16="http://schemas.microsoft.com/office/drawing/2014/main" val="2139309332"/>
                    </a:ext>
                  </a:extLst>
                </a:gridCol>
              </a:tblGrid>
              <a:tr h="153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519061"/>
                  </a:ext>
                </a:extLst>
              </a:tr>
              <a:tr h="4591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806295"/>
                  </a:ext>
                </a:extLst>
              </a:tr>
              <a:tr h="13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7.032.371.809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7.044.602.892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12.231.083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2.039.877.904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6793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6.719.072.728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6.725.449.474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6.376.746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1.663.861.351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94870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48.069.314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48.069.314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13.856.079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22425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2.686.634.068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2.686.634.068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445.802.842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36004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1.109.154.952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1.109.154.952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179.143.076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04478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31.301.841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31.301.841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5.906.409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09729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667.413.190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667.413.190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150.791.387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12260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13.082.443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13.082.443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2.970.964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06723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199.608.086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199.608.086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57.412.595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22838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126.063.631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126.063.631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11.143.492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04920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60.474.453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60.505.319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30.866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12.993.833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45157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120.951.836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128.873.490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7.921.654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14.054.084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64540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59.656.335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59.656.335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31.413.271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34530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59.233.152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83.490.834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24.257.682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17.106.888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6048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198.193.425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196.056.425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-2.137.000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54.329.489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64171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CIENCIA, TECNOLOGÍA, CONOCIMIENTO E INNOVACIÓN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304.493.223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304.493.223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13.495.141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19465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TESORO PUBLICO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560.155.386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543.732.444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-16.422.942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89.451.110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530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488" y="715917"/>
            <a:ext cx="80799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24488" y="1356354"/>
            <a:ext cx="770164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6999181-0CC4-4E36-BA8B-3D79EA1621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972300"/>
              </p:ext>
            </p:extLst>
          </p:nvPr>
        </p:nvGraphicFramePr>
        <p:xfrm>
          <a:off x="524488" y="1800288"/>
          <a:ext cx="8079960" cy="2113137"/>
        </p:xfrm>
        <a:graphic>
          <a:graphicData uri="http://schemas.openxmlformats.org/drawingml/2006/table">
            <a:tbl>
              <a:tblPr/>
              <a:tblGrid>
                <a:gridCol w="264224">
                  <a:extLst>
                    <a:ext uri="{9D8B030D-6E8A-4147-A177-3AD203B41FA5}">
                      <a16:colId xmlns:a16="http://schemas.microsoft.com/office/drawing/2014/main" val="3659057577"/>
                    </a:ext>
                  </a:extLst>
                </a:gridCol>
                <a:gridCol w="264224">
                  <a:extLst>
                    <a:ext uri="{9D8B030D-6E8A-4147-A177-3AD203B41FA5}">
                      <a16:colId xmlns:a16="http://schemas.microsoft.com/office/drawing/2014/main" val="3238839128"/>
                    </a:ext>
                  </a:extLst>
                </a:gridCol>
                <a:gridCol w="264224">
                  <a:extLst>
                    <a:ext uri="{9D8B030D-6E8A-4147-A177-3AD203B41FA5}">
                      <a16:colId xmlns:a16="http://schemas.microsoft.com/office/drawing/2014/main" val="486490769"/>
                    </a:ext>
                  </a:extLst>
                </a:gridCol>
                <a:gridCol w="2980444">
                  <a:extLst>
                    <a:ext uri="{9D8B030D-6E8A-4147-A177-3AD203B41FA5}">
                      <a16:colId xmlns:a16="http://schemas.microsoft.com/office/drawing/2014/main" val="2597184796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318473611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1080725062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3271824784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960188621"/>
                    </a:ext>
                  </a:extLst>
                </a:gridCol>
                <a:gridCol w="753037">
                  <a:extLst>
                    <a:ext uri="{9D8B030D-6E8A-4147-A177-3AD203B41FA5}">
                      <a16:colId xmlns:a16="http://schemas.microsoft.com/office/drawing/2014/main" val="2356582062"/>
                    </a:ext>
                  </a:extLst>
                </a:gridCol>
                <a:gridCol w="721331">
                  <a:extLst>
                    <a:ext uri="{9D8B030D-6E8A-4147-A177-3AD203B41FA5}">
                      <a16:colId xmlns:a16="http://schemas.microsoft.com/office/drawing/2014/main" val="2782804315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406360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412807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339.326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94.535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68691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339.326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94.535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98073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186.923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186.893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63545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160.024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160.024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38771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43999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92239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19.782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19.782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04113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152.433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152.433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53.814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57056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33.769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33.769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63084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39.272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34075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48.106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57822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9.718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736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08820" y="661625"/>
            <a:ext cx="81351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9649" y="4317375"/>
            <a:ext cx="8095416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81CBC66-FB09-4FCC-AFF6-91F019B3E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724852"/>
              </p:ext>
            </p:extLst>
          </p:nvPr>
        </p:nvGraphicFramePr>
        <p:xfrm>
          <a:off x="489837" y="4676175"/>
          <a:ext cx="8135117" cy="1550844"/>
        </p:xfrm>
        <a:graphic>
          <a:graphicData uri="http://schemas.openxmlformats.org/drawingml/2006/table">
            <a:tbl>
              <a:tblPr/>
              <a:tblGrid>
                <a:gridCol w="267955">
                  <a:extLst>
                    <a:ext uri="{9D8B030D-6E8A-4147-A177-3AD203B41FA5}">
                      <a16:colId xmlns:a16="http://schemas.microsoft.com/office/drawing/2014/main" val="1399894681"/>
                    </a:ext>
                  </a:extLst>
                </a:gridCol>
                <a:gridCol w="267955">
                  <a:extLst>
                    <a:ext uri="{9D8B030D-6E8A-4147-A177-3AD203B41FA5}">
                      <a16:colId xmlns:a16="http://schemas.microsoft.com/office/drawing/2014/main" val="4236150922"/>
                    </a:ext>
                  </a:extLst>
                </a:gridCol>
                <a:gridCol w="267955">
                  <a:extLst>
                    <a:ext uri="{9D8B030D-6E8A-4147-A177-3AD203B41FA5}">
                      <a16:colId xmlns:a16="http://schemas.microsoft.com/office/drawing/2014/main" val="1038355423"/>
                    </a:ext>
                  </a:extLst>
                </a:gridCol>
                <a:gridCol w="3022532">
                  <a:extLst>
                    <a:ext uri="{9D8B030D-6E8A-4147-A177-3AD203B41FA5}">
                      <a16:colId xmlns:a16="http://schemas.microsoft.com/office/drawing/2014/main" val="3387131402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3919062709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3078608156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1259350292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2922016960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1673749539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3811612080"/>
                    </a:ext>
                  </a:extLst>
                </a:gridCol>
              </a:tblGrid>
              <a:tr h="1324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22609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426455"/>
                  </a:ext>
                </a:extLst>
              </a:tr>
              <a:tr h="163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259.190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43011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94353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17988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10577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94287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273.066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257.589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0257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273.056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273.056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257.589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57877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274897"/>
                  </a:ext>
                </a:extLst>
              </a:tr>
            </a:tbl>
          </a:graphicData>
        </a:graphic>
      </p:graphicFrame>
      <p:sp>
        <p:nvSpPr>
          <p:cNvPr id="6" name="1 Título">
            <a:extLst>
              <a:ext uri="{FF2B5EF4-FFF2-40B4-BE49-F238E27FC236}">
                <a16:creationId xmlns:a16="http://schemas.microsoft.com/office/drawing/2014/main" id="{E0AE587C-1BAF-45C6-9252-CFEAE2D97185}"/>
              </a:ext>
            </a:extLst>
          </p:cNvPr>
          <p:cNvSpPr txBox="1">
            <a:spLocks/>
          </p:cNvSpPr>
          <p:nvPr/>
        </p:nvSpPr>
        <p:spPr>
          <a:xfrm>
            <a:off x="1691680" y="1382049"/>
            <a:ext cx="5760640" cy="358800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MARZO 2020 de Fondo FRP en millones de dólares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2688CFE-1983-4AF5-8EDF-D34B3F7E48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113881"/>
              </p:ext>
            </p:extLst>
          </p:nvPr>
        </p:nvGraphicFramePr>
        <p:xfrm>
          <a:off x="2104462" y="1809912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742001887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76224107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marzo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9258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9.477,13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9721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-1.415,51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9293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1.977,86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2515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-77,82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4690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-39,14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7952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9.922,52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544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552" y="679104"/>
            <a:ext cx="80648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564967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MARZO 2020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769" y="3744537"/>
            <a:ext cx="8064461" cy="2411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27E8FB4-A8DB-4572-A209-F20C991E6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845656"/>
              </p:ext>
            </p:extLst>
          </p:nvPr>
        </p:nvGraphicFramePr>
        <p:xfrm>
          <a:off x="539552" y="4077072"/>
          <a:ext cx="8064462" cy="1912320"/>
        </p:xfrm>
        <a:graphic>
          <a:graphicData uri="http://schemas.openxmlformats.org/drawingml/2006/table">
            <a:tbl>
              <a:tblPr/>
              <a:tblGrid>
                <a:gridCol w="263717">
                  <a:extLst>
                    <a:ext uri="{9D8B030D-6E8A-4147-A177-3AD203B41FA5}">
                      <a16:colId xmlns:a16="http://schemas.microsoft.com/office/drawing/2014/main" val="1968344862"/>
                    </a:ext>
                  </a:extLst>
                </a:gridCol>
                <a:gridCol w="263717">
                  <a:extLst>
                    <a:ext uri="{9D8B030D-6E8A-4147-A177-3AD203B41FA5}">
                      <a16:colId xmlns:a16="http://schemas.microsoft.com/office/drawing/2014/main" val="2895346767"/>
                    </a:ext>
                  </a:extLst>
                </a:gridCol>
                <a:gridCol w="263717">
                  <a:extLst>
                    <a:ext uri="{9D8B030D-6E8A-4147-A177-3AD203B41FA5}">
                      <a16:colId xmlns:a16="http://schemas.microsoft.com/office/drawing/2014/main" val="1502761865"/>
                    </a:ext>
                  </a:extLst>
                </a:gridCol>
                <a:gridCol w="2974727">
                  <a:extLst>
                    <a:ext uri="{9D8B030D-6E8A-4147-A177-3AD203B41FA5}">
                      <a16:colId xmlns:a16="http://schemas.microsoft.com/office/drawing/2014/main" val="2394369276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2293173609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2132110182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2161862662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225168612"/>
                    </a:ext>
                  </a:extLst>
                </a:gridCol>
                <a:gridCol w="751593">
                  <a:extLst>
                    <a:ext uri="{9D8B030D-6E8A-4147-A177-3AD203B41FA5}">
                      <a16:colId xmlns:a16="http://schemas.microsoft.com/office/drawing/2014/main" val="4271487759"/>
                    </a:ext>
                  </a:extLst>
                </a:gridCol>
                <a:gridCol w="719947">
                  <a:extLst>
                    <a:ext uri="{9D8B030D-6E8A-4147-A177-3AD203B41FA5}">
                      <a16:colId xmlns:a16="http://schemas.microsoft.com/office/drawing/2014/main" val="1732077474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942046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264969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32.985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04641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62301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36120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45050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98000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176.615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176.615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39500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176.605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176.605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79053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21085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78289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36001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056277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268C904-1BC8-4462-8383-CF6FEF5393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319227"/>
              </p:ext>
            </p:extLst>
          </p:nvPr>
        </p:nvGraphicFramePr>
        <p:xfrm>
          <a:off x="2355850" y="2107584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295182094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38115878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marzo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311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0611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-13.958,27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38322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3.245,40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2659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1.308,70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6155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-27,30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2546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12.334,24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011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528176" y="754789"/>
            <a:ext cx="808764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28175" y="1489946"/>
            <a:ext cx="8087647" cy="311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7C0E7F6-5AB8-43AC-AEF1-1C7E6BA3E6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356695"/>
              </p:ext>
            </p:extLst>
          </p:nvPr>
        </p:nvGraphicFramePr>
        <p:xfrm>
          <a:off x="528176" y="1840759"/>
          <a:ext cx="8087647" cy="1540695"/>
        </p:xfrm>
        <a:graphic>
          <a:graphicData uri="http://schemas.openxmlformats.org/drawingml/2006/table">
            <a:tbl>
              <a:tblPr/>
              <a:tblGrid>
                <a:gridCol w="264475">
                  <a:extLst>
                    <a:ext uri="{9D8B030D-6E8A-4147-A177-3AD203B41FA5}">
                      <a16:colId xmlns:a16="http://schemas.microsoft.com/office/drawing/2014/main" val="1911132021"/>
                    </a:ext>
                  </a:extLst>
                </a:gridCol>
                <a:gridCol w="264475">
                  <a:extLst>
                    <a:ext uri="{9D8B030D-6E8A-4147-A177-3AD203B41FA5}">
                      <a16:colId xmlns:a16="http://schemas.microsoft.com/office/drawing/2014/main" val="4138575094"/>
                    </a:ext>
                  </a:extLst>
                </a:gridCol>
                <a:gridCol w="264475">
                  <a:extLst>
                    <a:ext uri="{9D8B030D-6E8A-4147-A177-3AD203B41FA5}">
                      <a16:colId xmlns:a16="http://schemas.microsoft.com/office/drawing/2014/main" val="4246577909"/>
                    </a:ext>
                  </a:extLst>
                </a:gridCol>
                <a:gridCol w="2983279">
                  <a:extLst>
                    <a:ext uri="{9D8B030D-6E8A-4147-A177-3AD203B41FA5}">
                      <a16:colId xmlns:a16="http://schemas.microsoft.com/office/drawing/2014/main" val="4029386980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507092277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1603577897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4003989407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1109709082"/>
                    </a:ext>
                  </a:extLst>
                </a:gridCol>
                <a:gridCol w="753754">
                  <a:extLst>
                    <a:ext uri="{9D8B030D-6E8A-4147-A177-3AD203B41FA5}">
                      <a16:colId xmlns:a16="http://schemas.microsoft.com/office/drawing/2014/main" val="2388983071"/>
                    </a:ext>
                  </a:extLst>
                </a:gridCol>
                <a:gridCol w="722017">
                  <a:extLst>
                    <a:ext uri="{9D8B030D-6E8A-4147-A177-3AD203B41FA5}">
                      <a16:colId xmlns:a16="http://schemas.microsoft.com/office/drawing/2014/main" val="1163909248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893667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907506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16.659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17270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93502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09381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053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73862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16.659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1079,7%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1079,7%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54347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3762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032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5" y="709927"/>
            <a:ext cx="801357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39889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4BF8AD5-25DE-4843-8DDB-0013D09CB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234560"/>
              </p:ext>
            </p:extLst>
          </p:nvPr>
        </p:nvGraphicFramePr>
        <p:xfrm>
          <a:off x="556584" y="1710911"/>
          <a:ext cx="8013573" cy="1507896"/>
        </p:xfrm>
        <a:graphic>
          <a:graphicData uri="http://schemas.openxmlformats.org/drawingml/2006/table">
            <a:tbl>
              <a:tblPr/>
              <a:tblGrid>
                <a:gridCol w="256353">
                  <a:extLst>
                    <a:ext uri="{9D8B030D-6E8A-4147-A177-3AD203B41FA5}">
                      <a16:colId xmlns:a16="http://schemas.microsoft.com/office/drawing/2014/main" val="2013108309"/>
                    </a:ext>
                  </a:extLst>
                </a:gridCol>
                <a:gridCol w="256353">
                  <a:extLst>
                    <a:ext uri="{9D8B030D-6E8A-4147-A177-3AD203B41FA5}">
                      <a16:colId xmlns:a16="http://schemas.microsoft.com/office/drawing/2014/main" val="347774127"/>
                    </a:ext>
                  </a:extLst>
                </a:gridCol>
                <a:gridCol w="256353">
                  <a:extLst>
                    <a:ext uri="{9D8B030D-6E8A-4147-A177-3AD203B41FA5}">
                      <a16:colId xmlns:a16="http://schemas.microsoft.com/office/drawing/2014/main" val="2070847060"/>
                    </a:ext>
                  </a:extLst>
                </a:gridCol>
                <a:gridCol w="3065973">
                  <a:extLst>
                    <a:ext uri="{9D8B030D-6E8A-4147-A177-3AD203B41FA5}">
                      <a16:colId xmlns:a16="http://schemas.microsoft.com/office/drawing/2014/main" val="1080502863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389848273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3786326999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3395145741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3877411600"/>
                    </a:ext>
                  </a:extLst>
                </a:gridCol>
                <a:gridCol w="730604">
                  <a:extLst>
                    <a:ext uri="{9D8B030D-6E8A-4147-A177-3AD203B41FA5}">
                      <a16:colId xmlns:a16="http://schemas.microsoft.com/office/drawing/2014/main" val="3869868169"/>
                    </a:ext>
                  </a:extLst>
                </a:gridCol>
                <a:gridCol w="699841">
                  <a:extLst>
                    <a:ext uri="{9D8B030D-6E8A-4147-A177-3AD203B41FA5}">
                      <a16:colId xmlns:a16="http://schemas.microsoft.com/office/drawing/2014/main" val="3990563026"/>
                    </a:ext>
                  </a:extLst>
                </a:gridCol>
              </a:tblGrid>
              <a:tr h="1287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449817"/>
                  </a:ext>
                </a:extLst>
              </a:tr>
              <a:tr h="3711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425137"/>
                  </a:ext>
                </a:extLst>
              </a:tr>
              <a:tr h="1590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414.381.576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95975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253.116.429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1199,5%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1199,5%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203294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253.116.429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1199,5%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1199,5%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1230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381.008.192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381.008.192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161.265.147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755737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381.008.182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381.008.182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161.265.147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42348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22.743.297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22.743.297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023172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Programa Financiamiento Gobiernos Regionales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358.264.885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358.264.885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161.265.147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584609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877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559889" y="749675"/>
            <a:ext cx="80135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1188" y="1410726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1188" y="4207928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04D8910-4695-46F0-A4E6-70789171B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312819"/>
              </p:ext>
            </p:extLst>
          </p:nvPr>
        </p:nvGraphicFramePr>
        <p:xfrm>
          <a:off x="531188" y="1771355"/>
          <a:ext cx="8008948" cy="2087651"/>
        </p:xfrm>
        <a:graphic>
          <a:graphicData uri="http://schemas.openxmlformats.org/drawingml/2006/table">
            <a:tbl>
              <a:tblPr/>
              <a:tblGrid>
                <a:gridCol w="287265">
                  <a:extLst>
                    <a:ext uri="{9D8B030D-6E8A-4147-A177-3AD203B41FA5}">
                      <a16:colId xmlns:a16="http://schemas.microsoft.com/office/drawing/2014/main" val="3500020953"/>
                    </a:ext>
                  </a:extLst>
                </a:gridCol>
                <a:gridCol w="3240349">
                  <a:extLst>
                    <a:ext uri="{9D8B030D-6E8A-4147-A177-3AD203B41FA5}">
                      <a16:colId xmlns:a16="http://schemas.microsoft.com/office/drawing/2014/main" val="1453824132"/>
                    </a:ext>
                  </a:extLst>
                </a:gridCol>
                <a:gridCol w="769870">
                  <a:extLst>
                    <a:ext uri="{9D8B030D-6E8A-4147-A177-3AD203B41FA5}">
                      <a16:colId xmlns:a16="http://schemas.microsoft.com/office/drawing/2014/main" val="1041570572"/>
                    </a:ext>
                  </a:extLst>
                </a:gridCol>
                <a:gridCol w="769870">
                  <a:extLst>
                    <a:ext uri="{9D8B030D-6E8A-4147-A177-3AD203B41FA5}">
                      <a16:colId xmlns:a16="http://schemas.microsoft.com/office/drawing/2014/main" val="4156368182"/>
                    </a:ext>
                  </a:extLst>
                </a:gridCol>
                <a:gridCol w="769870">
                  <a:extLst>
                    <a:ext uri="{9D8B030D-6E8A-4147-A177-3AD203B41FA5}">
                      <a16:colId xmlns:a16="http://schemas.microsoft.com/office/drawing/2014/main" val="1153773521"/>
                    </a:ext>
                  </a:extLst>
                </a:gridCol>
                <a:gridCol w="769870">
                  <a:extLst>
                    <a:ext uri="{9D8B030D-6E8A-4147-A177-3AD203B41FA5}">
                      <a16:colId xmlns:a16="http://schemas.microsoft.com/office/drawing/2014/main" val="558869318"/>
                    </a:ext>
                  </a:extLst>
                </a:gridCol>
                <a:gridCol w="700927">
                  <a:extLst>
                    <a:ext uri="{9D8B030D-6E8A-4147-A177-3AD203B41FA5}">
                      <a16:colId xmlns:a16="http://schemas.microsoft.com/office/drawing/2014/main" val="7517942"/>
                    </a:ext>
                  </a:extLst>
                </a:gridCol>
                <a:gridCol w="700927">
                  <a:extLst>
                    <a:ext uri="{9D8B030D-6E8A-4147-A177-3AD203B41FA5}">
                      <a16:colId xmlns:a16="http://schemas.microsoft.com/office/drawing/2014/main" val="2832146637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856380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599714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49.671.985.498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49.998.206.506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326.221.008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12.971.692.752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56285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129.914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07669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69.640.700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55412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4.340.029.994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4.306.527.239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-33.502.755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447.977.912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47037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18.764.598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93822990,0%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93822990,0%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95836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40.904.543.906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375.541.034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8.975.722.570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004108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75.086.691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29229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311.122.106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311.122.106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1.668.764.776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00466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1.457.909.807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1.442.092.536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-15.817.271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353.673.296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40719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1.362.033.277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31284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565445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E89ECF5D-561B-4E3A-A541-B027FC15BE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927112"/>
              </p:ext>
            </p:extLst>
          </p:nvPr>
        </p:nvGraphicFramePr>
        <p:xfrm>
          <a:off x="531188" y="4579460"/>
          <a:ext cx="8008948" cy="1646359"/>
        </p:xfrm>
        <a:graphic>
          <a:graphicData uri="http://schemas.openxmlformats.org/drawingml/2006/table">
            <a:tbl>
              <a:tblPr/>
              <a:tblGrid>
                <a:gridCol w="287265">
                  <a:extLst>
                    <a:ext uri="{9D8B030D-6E8A-4147-A177-3AD203B41FA5}">
                      <a16:colId xmlns:a16="http://schemas.microsoft.com/office/drawing/2014/main" val="1315083754"/>
                    </a:ext>
                  </a:extLst>
                </a:gridCol>
                <a:gridCol w="3240349">
                  <a:extLst>
                    <a:ext uri="{9D8B030D-6E8A-4147-A177-3AD203B41FA5}">
                      <a16:colId xmlns:a16="http://schemas.microsoft.com/office/drawing/2014/main" val="1526014946"/>
                    </a:ext>
                  </a:extLst>
                </a:gridCol>
                <a:gridCol w="769870">
                  <a:extLst>
                    <a:ext uri="{9D8B030D-6E8A-4147-A177-3AD203B41FA5}">
                      <a16:colId xmlns:a16="http://schemas.microsoft.com/office/drawing/2014/main" val="2678971177"/>
                    </a:ext>
                  </a:extLst>
                </a:gridCol>
                <a:gridCol w="769870">
                  <a:extLst>
                    <a:ext uri="{9D8B030D-6E8A-4147-A177-3AD203B41FA5}">
                      <a16:colId xmlns:a16="http://schemas.microsoft.com/office/drawing/2014/main" val="233314093"/>
                    </a:ext>
                  </a:extLst>
                </a:gridCol>
                <a:gridCol w="769870">
                  <a:extLst>
                    <a:ext uri="{9D8B030D-6E8A-4147-A177-3AD203B41FA5}">
                      <a16:colId xmlns:a16="http://schemas.microsoft.com/office/drawing/2014/main" val="144204978"/>
                    </a:ext>
                  </a:extLst>
                </a:gridCol>
                <a:gridCol w="769870">
                  <a:extLst>
                    <a:ext uri="{9D8B030D-6E8A-4147-A177-3AD203B41FA5}">
                      <a16:colId xmlns:a16="http://schemas.microsoft.com/office/drawing/2014/main" val="3363184175"/>
                    </a:ext>
                  </a:extLst>
                </a:gridCol>
                <a:gridCol w="700927">
                  <a:extLst>
                    <a:ext uri="{9D8B030D-6E8A-4147-A177-3AD203B41FA5}">
                      <a16:colId xmlns:a16="http://schemas.microsoft.com/office/drawing/2014/main" val="2762799898"/>
                    </a:ext>
                  </a:extLst>
                </a:gridCol>
                <a:gridCol w="700927">
                  <a:extLst>
                    <a:ext uri="{9D8B030D-6E8A-4147-A177-3AD203B41FA5}">
                      <a16:colId xmlns:a16="http://schemas.microsoft.com/office/drawing/2014/main" val="168748284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endParaRPr lang="es-CL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204956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231622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6.182.873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6.182.853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8.570.705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66193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9018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39955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61342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339.326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00179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4.773.813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4.773.823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7.717.781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86406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743.500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71538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016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662059"/>
            <a:ext cx="7972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4294" y="3957512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159680" y="1588144"/>
            <a:ext cx="684076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Fondo en millones de $ (información trimestral)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009E3BD-A01D-4492-8F0B-AB937E513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068401"/>
              </p:ext>
            </p:extLst>
          </p:nvPr>
        </p:nvGraphicFramePr>
        <p:xfrm>
          <a:off x="544296" y="4387968"/>
          <a:ext cx="7972477" cy="1432304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865027452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372275454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514050962"/>
                    </a:ext>
                  </a:extLst>
                </a:gridCol>
                <a:gridCol w="2940798">
                  <a:extLst>
                    <a:ext uri="{9D8B030D-6E8A-4147-A177-3AD203B41FA5}">
                      <a16:colId xmlns:a16="http://schemas.microsoft.com/office/drawing/2014/main" val="1842040067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05086365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81405596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798836200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4066426810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986867231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3279927782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302250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270046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177.124.500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1255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23.440.820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131543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23.440.820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337807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23.440.820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77028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153.683.680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65703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153.683.680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834681"/>
                  </a:ext>
                </a:extLst>
              </a:tr>
            </a:tbl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30A1C11-796A-4EEE-98D6-101C2FBC9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976793"/>
              </p:ext>
            </p:extLst>
          </p:nvPr>
        </p:nvGraphicFramePr>
        <p:xfrm>
          <a:off x="2267744" y="2138363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961214407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638617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marzo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4589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Inicial al 31 de diciembre de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91353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14877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921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9723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1930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047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785169"/>
            <a:ext cx="7972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12:  FONDO DE CONTINGENCIA ESTRATÉGICO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4294" y="1519630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51F2015-DF18-4FB7-A6AA-9BCDB9FAAF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83791"/>
              </p:ext>
            </p:extLst>
          </p:nvPr>
        </p:nvGraphicFramePr>
        <p:xfrm>
          <a:off x="544294" y="1951030"/>
          <a:ext cx="7972477" cy="1680054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268517732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4179748342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78393528"/>
                    </a:ext>
                  </a:extLst>
                </a:gridCol>
                <a:gridCol w="2940798">
                  <a:extLst>
                    <a:ext uri="{9D8B030D-6E8A-4147-A177-3AD203B41FA5}">
                      <a16:colId xmlns:a16="http://schemas.microsoft.com/office/drawing/2014/main" val="82587272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915487667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49033596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3238208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460817752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079468710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2368351589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110550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296033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3041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847089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06492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861717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44883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67822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50115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39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620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64869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0656" y="1371976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EFFE8EF-7AEB-4936-B06E-F1C2ECAF90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999345"/>
              </p:ext>
            </p:extLst>
          </p:nvPr>
        </p:nvGraphicFramePr>
        <p:xfrm>
          <a:off x="514781" y="1768084"/>
          <a:ext cx="7938839" cy="4575885"/>
        </p:xfrm>
        <a:graphic>
          <a:graphicData uri="http://schemas.openxmlformats.org/drawingml/2006/table">
            <a:tbl>
              <a:tblPr/>
              <a:tblGrid>
                <a:gridCol w="262181">
                  <a:extLst>
                    <a:ext uri="{9D8B030D-6E8A-4147-A177-3AD203B41FA5}">
                      <a16:colId xmlns:a16="http://schemas.microsoft.com/office/drawing/2014/main" val="3185017052"/>
                    </a:ext>
                  </a:extLst>
                </a:gridCol>
                <a:gridCol w="262181">
                  <a:extLst>
                    <a:ext uri="{9D8B030D-6E8A-4147-A177-3AD203B41FA5}">
                      <a16:colId xmlns:a16="http://schemas.microsoft.com/office/drawing/2014/main" val="1836172910"/>
                    </a:ext>
                  </a:extLst>
                </a:gridCol>
                <a:gridCol w="262181">
                  <a:extLst>
                    <a:ext uri="{9D8B030D-6E8A-4147-A177-3AD203B41FA5}">
                      <a16:colId xmlns:a16="http://schemas.microsoft.com/office/drawing/2014/main" val="2700857964"/>
                    </a:ext>
                  </a:extLst>
                </a:gridCol>
                <a:gridCol w="2957400">
                  <a:extLst>
                    <a:ext uri="{9D8B030D-6E8A-4147-A177-3AD203B41FA5}">
                      <a16:colId xmlns:a16="http://schemas.microsoft.com/office/drawing/2014/main" val="1514693877"/>
                    </a:ext>
                  </a:extLst>
                </a:gridCol>
                <a:gridCol w="702645">
                  <a:extLst>
                    <a:ext uri="{9D8B030D-6E8A-4147-A177-3AD203B41FA5}">
                      <a16:colId xmlns:a16="http://schemas.microsoft.com/office/drawing/2014/main" val="2859846403"/>
                    </a:ext>
                  </a:extLst>
                </a:gridCol>
                <a:gridCol w="702645">
                  <a:extLst>
                    <a:ext uri="{9D8B030D-6E8A-4147-A177-3AD203B41FA5}">
                      <a16:colId xmlns:a16="http://schemas.microsoft.com/office/drawing/2014/main" val="312092795"/>
                    </a:ext>
                  </a:extLst>
                </a:gridCol>
                <a:gridCol w="702645">
                  <a:extLst>
                    <a:ext uri="{9D8B030D-6E8A-4147-A177-3AD203B41FA5}">
                      <a16:colId xmlns:a16="http://schemas.microsoft.com/office/drawing/2014/main" val="1155106280"/>
                    </a:ext>
                  </a:extLst>
                </a:gridCol>
                <a:gridCol w="702645">
                  <a:extLst>
                    <a:ext uri="{9D8B030D-6E8A-4147-A177-3AD203B41FA5}">
                      <a16:colId xmlns:a16="http://schemas.microsoft.com/office/drawing/2014/main" val="3814299498"/>
                    </a:ext>
                  </a:extLst>
                </a:gridCol>
                <a:gridCol w="650209">
                  <a:extLst>
                    <a:ext uri="{9D8B030D-6E8A-4147-A177-3AD203B41FA5}">
                      <a16:colId xmlns:a16="http://schemas.microsoft.com/office/drawing/2014/main" val="2350824092"/>
                    </a:ext>
                  </a:extLst>
                </a:gridCol>
                <a:gridCol w="734107">
                  <a:extLst>
                    <a:ext uri="{9D8B030D-6E8A-4147-A177-3AD203B41FA5}">
                      <a16:colId xmlns:a16="http://schemas.microsoft.com/office/drawing/2014/main" val="1024651730"/>
                    </a:ext>
                  </a:extLst>
                </a:gridCol>
              </a:tblGrid>
              <a:tr h="1031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5268" marR="5268" marT="5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268" marR="5268" marT="5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510518"/>
                  </a:ext>
                </a:extLst>
              </a:tr>
              <a:tr h="2527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675832"/>
                  </a:ext>
                </a:extLst>
              </a:tr>
              <a:tr h="1083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1.037.914.214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993.227.018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-44.687.196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274.910.488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498159"/>
                  </a:ext>
                </a:extLst>
              </a:tr>
              <a:tr h="82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162.116.273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162.148.032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31.759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32.991.845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298277"/>
                  </a:ext>
                </a:extLst>
              </a:tr>
              <a:tr h="82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162.116.273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162.148.032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31.759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32.991.845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594284"/>
                  </a:ext>
                </a:extLst>
              </a:tr>
              <a:tr h="165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4.190.453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4.206.332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1.030.206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22295"/>
                  </a:ext>
                </a:extLst>
              </a:tr>
              <a:tr h="165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4.535.372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4.551.252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15.880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1.207.393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533716"/>
                  </a:ext>
                </a:extLst>
              </a:tr>
              <a:tr h="165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4.186.668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4.186.668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1.025.783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336779"/>
                  </a:ext>
                </a:extLst>
              </a:tr>
              <a:tr h="165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4.978.683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4.978.683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1.195.096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072098"/>
                  </a:ext>
                </a:extLst>
              </a:tr>
              <a:tr h="165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5.273.201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5.273.201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1.276.375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963982"/>
                  </a:ext>
                </a:extLst>
              </a:tr>
              <a:tr h="165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3.952.055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3.952.055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1.006.546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771044"/>
                  </a:ext>
                </a:extLst>
              </a:tr>
              <a:tr h="82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4.559.682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4.559.682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1.121.502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461613"/>
                  </a:ext>
                </a:extLst>
              </a:tr>
              <a:tr h="82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5.558.582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5.558.582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1.337.281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794514"/>
                  </a:ext>
                </a:extLst>
              </a:tr>
              <a:tr h="165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5.141.688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5.141.688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1.455.532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964674"/>
                  </a:ext>
                </a:extLst>
              </a:tr>
              <a:tr h="165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4.912.364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4.912.364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1.297.936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58373"/>
                  </a:ext>
                </a:extLst>
              </a:tr>
              <a:tr h="82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5.342.893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5.342.893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1.320.854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037500"/>
                  </a:ext>
                </a:extLst>
              </a:tr>
              <a:tr h="165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4.664.732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4.664.732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1.113.215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433805"/>
                  </a:ext>
                </a:extLst>
              </a:tr>
              <a:tr h="165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7.352.877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7.352.877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1.796.904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560376"/>
                  </a:ext>
                </a:extLst>
              </a:tr>
              <a:tr h="82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4.609.771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4.609.771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1.093.694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325215"/>
                  </a:ext>
                </a:extLst>
              </a:tr>
              <a:tr h="165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4.275.399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4.275.399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999.479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720544"/>
                  </a:ext>
                </a:extLst>
              </a:tr>
              <a:tr h="82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2.528.462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2.528.462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643.164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876159"/>
                  </a:ext>
                </a:extLst>
              </a:tr>
              <a:tr h="82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3.295.240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3.295.240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805062"/>
                  </a:ext>
                </a:extLst>
              </a:tr>
              <a:tr h="82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5.895.503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5.895.503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455662"/>
                  </a:ext>
                </a:extLst>
              </a:tr>
              <a:tr h="82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4.961.347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4.961.347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454226"/>
                  </a:ext>
                </a:extLst>
              </a:tr>
              <a:tr h="82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6.028.604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6.028.604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284.835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701441"/>
                  </a:ext>
                </a:extLst>
              </a:tr>
              <a:tr h="82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3.955.188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3.955.188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976.500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813974"/>
                  </a:ext>
                </a:extLst>
              </a:tr>
              <a:tr h="82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3.658.614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3.658.614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996.438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446374"/>
                  </a:ext>
                </a:extLst>
              </a:tr>
              <a:tr h="82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6.064.054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6.064.054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567.130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368564"/>
                  </a:ext>
                </a:extLst>
              </a:tr>
              <a:tr h="82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5.072.544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5.072.544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2.286.830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612214"/>
                  </a:ext>
                </a:extLst>
              </a:tr>
              <a:tr h="82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9.225.815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9.225.815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1.488.000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830291"/>
                  </a:ext>
                </a:extLst>
              </a:tr>
              <a:tr h="82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8.639.199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8.639.199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980.237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113484"/>
                  </a:ext>
                </a:extLst>
              </a:tr>
              <a:tr h="82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5.587.289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5.587.289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1.935.683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524238"/>
                  </a:ext>
                </a:extLst>
              </a:tr>
              <a:tr h="82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3.926.727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3.926.727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720077"/>
                  </a:ext>
                </a:extLst>
              </a:tr>
              <a:tr h="82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11.845.617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11.845.617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1.130.945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500901"/>
                  </a:ext>
                </a:extLst>
              </a:tr>
              <a:tr h="82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3.222.990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3.222.990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1.039.200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59855"/>
                  </a:ext>
                </a:extLst>
              </a:tr>
              <a:tr h="165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2.037.481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2.037.481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927902"/>
                  </a:ext>
                </a:extLst>
              </a:tr>
              <a:tr h="82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2.637.179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2.637.179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31.087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65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79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7195" y="1329313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0109B6B-BFA5-499B-8E31-B6B6897E6E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305660"/>
              </p:ext>
            </p:extLst>
          </p:nvPr>
        </p:nvGraphicFramePr>
        <p:xfrm>
          <a:off x="544292" y="1672385"/>
          <a:ext cx="7972480" cy="4628924"/>
        </p:xfrm>
        <a:graphic>
          <a:graphicData uri="http://schemas.openxmlformats.org/drawingml/2006/table">
            <a:tbl>
              <a:tblPr/>
              <a:tblGrid>
                <a:gridCol w="263293">
                  <a:extLst>
                    <a:ext uri="{9D8B030D-6E8A-4147-A177-3AD203B41FA5}">
                      <a16:colId xmlns:a16="http://schemas.microsoft.com/office/drawing/2014/main" val="2436616646"/>
                    </a:ext>
                  </a:extLst>
                </a:gridCol>
                <a:gridCol w="263293">
                  <a:extLst>
                    <a:ext uri="{9D8B030D-6E8A-4147-A177-3AD203B41FA5}">
                      <a16:colId xmlns:a16="http://schemas.microsoft.com/office/drawing/2014/main" val="1835820603"/>
                    </a:ext>
                  </a:extLst>
                </a:gridCol>
                <a:gridCol w="263293">
                  <a:extLst>
                    <a:ext uri="{9D8B030D-6E8A-4147-A177-3AD203B41FA5}">
                      <a16:colId xmlns:a16="http://schemas.microsoft.com/office/drawing/2014/main" val="2647091600"/>
                    </a:ext>
                  </a:extLst>
                </a:gridCol>
                <a:gridCol w="2969932">
                  <a:extLst>
                    <a:ext uri="{9D8B030D-6E8A-4147-A177-3AD203B41FA5}">
                      <a16:colId xmlns:a16="http://schemas.microsoft.com/office/drawing/2014/main" val="1323319122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1597444547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652253052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3700419347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98439413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1301603393"/>
                    </a:ext>
                  </a:extLst>
                </a:gridCol>
                <a:gridCol w="737217">
                  <a:extLst>
                    <a:ext uri="{9D8B030D-6E8A-4147-A177-3AD203B41FA5}">
                      <a16:colId xmlns:a16="http://schemas.microsoft.com/office/drawing/2014/main" val="2005734182"/>
                    </a:ext>
                  </a:extLst>
                </a:gridCol>
              </a:tblGrid>
              <a:tr h="1095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5412" marR="5412" marT="5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412" marR="5412" marT="5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41874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538668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831.078.986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-44.718.955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241.918.643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634560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831.078.986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-44.718.955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241.918.643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021207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92.285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92.285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10.862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185662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113.694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113.694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53.913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215952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245.791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245.791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90.650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999738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139.841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139.841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651306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134.622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134.622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51.705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447580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143.502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143.502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31.200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079392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10.458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499279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163.481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163.481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90.716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212446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117.663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117.663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694566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78.371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78.371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65.747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264618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92.963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92.963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80.366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829114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40.553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40.553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834896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156.163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156.163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018495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38.391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38.391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661459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112.108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112.108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38.000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48864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103.569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103.569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45.672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444581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33.725.798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33.725.798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3.690.377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807503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62.154.907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58.191.219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-3.963.688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11.522.220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167895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43.076.671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42.118.775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-957.896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6.375.744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833999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53.695.195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50.384.477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-3.310.718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29.155.545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419168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57.227.453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51.611.492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-5.615.961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10.329.784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358036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60.954.914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51.377.221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-9.577.693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12.691.472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677587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69.159.330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66.786.556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-2.372.774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17.590.900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809936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75.129.735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71.653.656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-3.476.079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19.820.338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450522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81.911.342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79.189.124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-2.722.218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27.451.209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624220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61.228.565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59.586.930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-1.641.635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19.363.514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38550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35.758.423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34.705.719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-1.052.704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14.306.784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376285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35.440.183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33.540.359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-1.899.824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25.514.334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134636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92.999.042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86.629.897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-6.369.145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26.456.952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492968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37.855.958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36.469.912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-1.386.046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5.774.110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586573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23.194.932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23.179.783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-15.149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4.813.329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548257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45.493.619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45.136.194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-357.425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6.353.128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684466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FONDEMA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785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22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4960" y="742486"/>
            <a:ext cx="80140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4959" y="1387999"/>
            <a:ext cx="8014082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6621" y="4240103"/>
            <a:ext cx="8070757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E8DEC64-3AEC-4B49-AF1D-1A29634DE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736327"/>
              </p:ext>
            </p:extLst>
          </p:nvPr>
        </p:nvGraphicFramePr>
        <p:xfrm>
          <a:off x="563403" y="1749186"/>
          <a:ext cx="8014083" cy="1470899"/>
        </p:xfrm>
        <a:graphic>
          <a:graphicData uri="http://schemas.openxmlformats.org/drawingml/2006/table">
            <a:tbl>
              <a:tblPr/>
              <a:tblGrid>
                <a:gridCol w="275208">
                  <a:extLst>
                    <a:ext uri="{9D8B030D-6E8A-4147-A177-3AD203B41FA5}">
                      <a16:colId xmlns:a16="http://schemas.microsoft.com/office/drawing/2014/main" val="1013460010"/>
                    </a:ext>
                  </a:extLst>
                </a:gridCol>
                <a:gridCol w="275208">
                  <a:extLst>
                    <a:ext uri="{9D8B030D-6E8A-4147-A177-3AD203B41FA5}">
                      <a16:colId xmlns:a16="http://schemas.microsoft.com/office/drawing/2014/main" val="2757675655"/>
                    </a:ext>
                  </a:extLst>
                </a:gridCol>
                <a:gridCol w="3104357">
                  <a:extLst>
                    <a:ext uri="{9D8B030D-6E8A-4147-A177-3AD203B41FA5}">
                      <a16:colId xmlns:a16="http://schemas.microsoft.com/office/drawing/2014/main" val="445741987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3709598851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124817743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3607690933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740146269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3825528040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3427795257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138876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052628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287.293.043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938520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4.536.192.577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4.503.295.493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-32.897.084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1.865.865.339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178886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1.437.119.968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257868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40.904.543.906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375.541.034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8.975.722.570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32671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16.659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716821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414.381.576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775112"/>
                  </a:ext>
                </a:extLst>
              </a:tr>
              <a:tr h="154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177.124.500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323448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BEC71AD-C6A4-4CF1-B525-6DBD085AA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440064"/>
              </p:ext>
            </p:extLst>
          </p:nvPr>
        </p:nvGraphicFramePr>
        <p:xfrm>
          <a:off x="563403" y="4592300"/>
          <a:ext cx="8014086" cy="1316523"/>
        </p:xfrm>
        <a:graphic>
          <a:graphicData uri="http://schemas.openxmlformats.org/drawingml/2006/table">
            <a:tbl>
              <a:tblPr/>
              <a:tblGrid>
                <a:gridCol w="275209">
                  <a:extLst>
                    <a:ext uri="{9D8B030D-6E8A-4147-A177-3AD203B41FA5}">
                      <a16:colId xmlns:a16="http://schemas.microsoft.com/office/drawing/2014/main" val="3360465883"/>
                    </a:ext>
                  </a:extLst>
                </a:gridCol>
                <a:gridCol w="275209">
                  <a:extLst>
                    <a:ext uri="{9D8B030D-6E8A-4147-A177-3AD203B41FA5}">
                      <a16:colId xmlns:a16="http://schemas.microsoft.com/office/drawing/2014/main" val="3194204258"/>
                    </a:ext>
                  </a:extLst>
                </a:gridCol>
                <a:gridCol w="3104358">
                  <a:extLst>
                    <a:ext uri="{9D8B030D-6E8A-4147-A177-3AD203B41FA5}">
                      <a16:colId xmlns:a16="http://schemas.microsoft.com/office/drawing/2014/main" val="1989508339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4041469465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506767212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4101280669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392598297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3858292407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3595969649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endParaRPr lang="es-CL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766953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446780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4.342.467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4.342.477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7.423.836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416231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743.500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314581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339.326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94.535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87260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259.190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293422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32.985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25910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121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9208" y="734166"/>
            <a:ext cx="80752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18862" y="1412776"/>
            <a:ext cx="8085583" cy="3161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D663F52-91A6-4B5C-862E-3326E6C74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162742"/>
              </p:ext>
            </p:extLst>
          </p:nvPr>
        </p:nvGraphicFramePr>
        <p:xfrm>
          <a:off x="529208" y="1808052"/>
          <a:ext cx="8075236" cy="3402059"/>
        </p:xfrm>
        <a:graphic>
          <a:graphicData uri="http://schemas.openxmlformats.org/drawingml/2006/table">
            <a:tbl>
              <a:tblPr/>
              <a:tblGrid>
                <a:gridCol w="252825">
                  <a:extLst>
                    <a:ext uri="{9D8B030D-6E8A-4147-A177-3AD203B41FA5}">
                      <a16:colId xmlns:a16="http://schemas.microsoft.com/office/drawing/2014/main" val="2375370662"/>
                    </a:ext>
                  </a:extLst>
                </a:gridCol>
                <a:gridCol w="252825">
                  <a:extLst>
                    <a:ext uri="{9D8B030D-6E8A-4147-A177-3AD203B41FA5}">
                      <a16:colId xmlns:a16="http://schemas.microsoft.com/office/drawing/2014/main" val="1508704797"/>
                    </a:ext>
                  </a:extLst>
                </a:gridCol>
                <a:gridCol w="252825">
                  <a:extLst>
                    <a:ext uri="{9D8B030D-6E8A-4147-A177-3AD203B41FA5}">
                      <a16:colId xmlns:a16="http://schemas.microsoft.com/office/drawing/2014/main" val="2953310416"/>
                    </a:ext>
                  </a:extLst>
                </a:gridCol>
                <a:gridCol w="2851868">
                  <a:extLst>
                    <a:ext uri="{9D8B030D-6E8A-4147-A177-3AD203B41FA5}">
                      <a16:colId xmlns:a16="http://schemas.microsoft.com/office/drawing/2014/main" val="4262875352"/>
                    </a:ext>
                  </a:extLst>
                </a:gridCol>
                <a:gridCol w="849492">
                  <a:extLst>
                    <a:ext uri="{9D8B030D-6E8A-4147-A177-3AD203B41FA5}">
                      <a16:colId xmlns:a16="http://schemas.microsoft.com/office/drawing/2014/main" val="2271726804"/>
                    </a:ext>
                  </a:extLst>
                </a:gridCol>
                <a:gridCol w="829266">
                  <a:extLst>
                    <a:ext uri="{9D8B030D-6E8A-4147-A177-3AD203B41FA5}">
                      <a16:colId xmlns:a16="http://schemas.microsoft.com/office/drawing/2014/main" val="433712893"/>
                    </a:ext>
                  </a:extLst>
                </a:gridCol>
                <a:gridCol w="750891">
                  <a:extLst>
                    <a:ext uri="{9D8B030D-6E8A-4147-A177-3AD203B41FA5}">
                      <a16:colId xmlns:a16="http://schemas.microsoft.com/office/drawing/2014/main" val="4257586933"/>
                    </a:ext>
                  </a:extLst>
                </a:gridCol>
                <a:gridCol w="811569">
                  <a:extLst>
                    <a:ext uri="{9D8B030D-6E8A-4147-A177-3AD203B41FA5}">
                      <a16:colId xmlns:a16="http://schemas.microsoft.com/office/drawing/2014/main" val="3845198795"/>
                    </a:ext>
                  </a:extLst>
                </a:gridCol>
                <a:gridCol w="616894">
                  <a:extLst>
                    <a:ext uri="{9D8B030D-6E8A-4147-A177-3AD203B41FA5}">
                      <a16:colId xmlns:a16="http://schemas.microsoft.com/office/drawing/2014/main" val="3391549330"/>
                    </a:ext>
                  </a:extLst>
                </a:gridCol>
                <a:gridCol w="606781">
                  <a:extLst>
                    <a:ext uri="{9D8B030D-6E8A-4147-A177-3AD203B41FA5}">
                      <a16:colId xmlns:a16="http://schemas.microsoft.com/office/drawing/2014/main" val="2740865226"/>
                    </a:ext>
                  </a:extLst>
                </a:gridCol>
              </a:tblGrid>
              <a:tr h="1482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421199"/>
                  </a:ext>
                </a:extLst>
              </a:tr>
              <a:tr h="3928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569955"/>
                  </a:ext>
                </a:extLst>
              </a:tr>
              <a:tr h="1556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287.293.043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288042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1.169.432.222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1.169.432.222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272.486.462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355890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1.056.690.402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1.056.690.402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247.332.998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36745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3.458.449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3.458.449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24.740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916515"/>
                  </a:ext>
                </a:extLst>
              </a:tr>
              <a:tr h="237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Magallanes y de la Antártica Chilena, y Subsidio Isla de Pascua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39.231.665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39.231.665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12.028.566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044168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554.526.554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554.526.554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128.028.351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905897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685877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312.127.313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312.127.313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78.058.700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017819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77.689.137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77.689.137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13.749.446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880492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69.169.722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69.169.722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15.443.195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426144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916550"/>
                  </a:ext>
                </a:extLst>
              </a:tr>
              <a:tr h="237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477.542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477.542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67272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530131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25.153.464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837520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25.153.464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321102"/>
                  </a:ext>
                </a:extLst>
              </a:tr>
              <a:tr h="12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14.806.581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861323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14.806.581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5350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14.072.024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910472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3.074.546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3.074.546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366.607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581832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367.950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005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19855"/>
            <a:ext cx="81046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83399"/>
            <a:ext cx="8104606" cy="3297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4ED30C6-064B-4C8F-8265-2B52F0169F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408730"/>
              </p:ext>
            </p:extLst>
          </p:nvPr>
        </p:nvGraphicFramePr>
        <p:xfrm>
          <a:off x="523114" y="1713158"/>
          <a:ext cx="8104606" cy="4145956"/>
        </p:xfrm>
        <a:graphic>
          <a:graphicData uri="http://schemas.openxmlformats.org/drawingml/2006/table">
            <a:tbl>
              <a:tblPr/>
              <a:tblGrid>
                <a:gridCol w="242871">
                  <a:extLst>
                    <a:ext uri="{9D8B030D-6E8A-4147-A177-3AD203B41FA5}">
                      <a16:colId xmlns:a16="http://schemas.microsoft.com/office/drawing/2014/main" val="2566568775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196578880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2522373141"/>
                    </a:ext>
                  </a:extLst>
                </a:gridCol>
                <a:gridCol w="2739585">
                  <a:extLst>
                    <a:ext uri="{9D8B030D-6E8A-4147-A177-3AD203B41FA5}">
                      <a16:colId xmlns:a16="http://schemas.microsoft.com/office/drawing/2014/main" val="2531312375"/>
                    </a:ext>
                  </a:extLst>
                </a:gridCol>
                <a:gridCol w="721326">
                  <a:extLst>
                    <a:ext uri="{9D8B030D-6E8A-4147-A177-3AD203B41FA5}">
                      <a16:colId xmlns:a16="http://schemas.microsoft.com/office/drawing/2014/main" val="2132780817"/>
                    </a:ext>
                  </a:extLst>
                </a:gridCol>
                <a:gridCol w="757758">
                  <a:extLst>
                    <a:ext uri="{9D8B030D-6E8A-4147-A177-3AD203B41FA5}">
                      <a16:colId xmlns:a16="http://schemas.microsoft.com/office/drawing/2014/main" val="1706454560"/>
                    </a:ext>
                  </a:extLst>
                </a:gridCol>
                <a:gridCol w="757758">
                  <a:extLst>
                    <a:ext uri="{9D8B030D-6E8A-4147-A177-3AD203B41FA5}">
                      <a16:colId xmlns:a16="http://schemas.microsoft.com/office/drawing/2014/main" val="1581292594"/>
                    </a:ext>
                  </a:extLst>
                </a:gridCol>
                <a:gridCol w="786902">
                  <a:extLst>
                    <a:ext uri="{9D8B030D-6E8A-4147-A177-3AD203B41FA5}">
                      <a16:colId xmlns:a16="http://schemas.microsoft.com/office/drawing/2014/main" val="405979208"/>
                    </a:ext>
                  </a:extLst>
                </a:gridCol>
                <a:gridCol w="835476">
                  <a:extLst>
                    <a:ext uri="{9D8B030D-6E8A-4147-A177-3AD203B41FA5}">
                      <a16:colId xmlns:a16="http://schemas.microsoft.com/office/drawing/2014/main" val="3523462473"/>
                    </a:ext>
                  </a:extLst>
                </a:gridCol>
                <a:gridCol w="777188">
                  <a:extLst>
                    <a:ext uri="{9D8B030D-6E8A-4147-A177-3AD203B41FA5}">
                      <a16:colId xmlns:a16="http://schemas.microsoft.com/office/drawing/2014/main" val="2371857480"/>
                    </a:ext>
                  </a:extLst>
                </a:gridCol>
              </a:tblGrid>
              <a:tr h="141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008719"/>
                  </a:ext>
                </a:extLst>
              </a:tr>
              <a:tr h="347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480041"/>
                  </a:ext>
                </a:extLst>
              </a:tr>
              <a:tr h="1489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4.536.192.577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4.503.295.493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-32.897.084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1.865.865.339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0179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129.904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129.904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7976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69.640.700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49716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109.855.181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109.855.181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28.890.092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31779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51.498.737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51.498.737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15.368.413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9078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10.567.800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10.567.800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1.901.034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98638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47.788.644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47.788.644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11.620.645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02010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40.750.608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60711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40.750.608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12373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28823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13445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2.922.324.339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2.888.789.825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-33.534.514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119.058.785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39878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67.966.909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67.966.909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4.270.306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31145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2.065.443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2.065.443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447.764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52141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1.498.851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64803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234.131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234.131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27478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11.294.342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11.294.342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2.811.430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068256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20.850.730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20.850.730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-2.149.311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13262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982070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8.877.695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8.877.695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97111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10.709.310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10.709.310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56402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7.779.248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7.779.248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1.660.241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824298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445.200.596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445.200.596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232.231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319486"/>
                  </a:ext>
                </a:extLst>
              </a:tr>
              <a:tr h="127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30.587.662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30.587.662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789684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446.614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446.614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232.231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542001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414.166.320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414.166.320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46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127" y="669976"/>
            <a:ext cx="81116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710" y="1338877"/>
            <a:ext cx="8124164" cy="2893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0361EEF-EE97-4D8F-9E94-A9FB67F918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042486"/>
              </p:ext>
            </p:extLst>
          </p:nvPr>
        </p:nvGraphicFramePr>
        <p:xfrm>
          <a:off x="496710" y="1650644"/>
          <a:ext cx="8124164" cy="4347583"/>
        </p:xfrm>
        <a:graphic>
          <a:graphicData uri="http://schemas.openxmlformats.org/drawingml/2006/table">
            <a:tbl>
              <a:tblPr/>
              <a:tblGrid>
                <a:gridCol w="243457">
                  <a:extLst>
                    <a:ext uri="{9D8B030D-6E8A-4147-A177-3AD203B41FA5}">
                      <a16:colId xmlns:a16="http://schemas.microsoft.com/office/drawing/2014/main" val="2530412636"/>
                    </a:ext>
                  </a:extLst>
                </a:gridCol>
                <a:gridCol w="243457">
                  <a:extLst>
                    <a:ext uri="{9D8B030D-6E8A-4147-A177-3AD203B41FA5}">
                      <a16:colId xmlns:a16="http://schemas.microsoft.com/office/drawing/2014/main" val="2449416915"/>
                    </a:ext>
                  </a:extLst>
                </a:gridCol>
                <a:gridCol w="243457">
                  <a:extLst>
                    <a:ext uri="{9D8B030D-6E8A-4147-A177-3AD203B41FA5}">
                      <a16:colId xmlns:a16="http://schemas.microsoft.com/office/drawing/2014/main" val="3326647998"/>
                    </a:ext>
                  </a:extLst>
                </a:gridCol>
                <a:gridCol w="2746197">
                  <a:extLst>
                    <a:ext uri="{9D8B030D-6E8A-4147-A177-3AD203B41FA5}">
                      <a16:colId xmlns:a16="http://schemas.microsoft.com/office/drawing/2014/main" val="560491991"/>
                    </a:ext>
                  </a:extLst>
                </a:gridCol>
                <a:gridCol w="723067">
                  <a:extLst>
                    <a:ext uri="{9D8B030D-6E8A-4147-A177-3AD203B41FA5}">
                      <a16:colId xmlns:a16="http://schemas.microsoft.com/office/drawing/2014/main" val="231897"/>
                    </a:ext>
                  </a:extLst>
                </a:gridCol>
                <a:gridCol w="759586">
                  <a:extLst>
                    <a:ext uri="{9D8B030D-6E8A-4147-A177-3AD203B41FA5}">
                      <a16:colId xmlns:a16="http://schemas.microsoft.com/office/drawing/2014/main" val="1170844346"/>
                    </a:ext>
                  </a:extLst>
                </a:gridCol>
                <a:gridCol w="759586">
                  <a:extLst>
                    <a:ext uri="{9D8B030D-6E8A-4147-A177-3AD203B41FA5}">
                      <a16:colId xmlns:a16="http://schemas.microsoft.com/office/drawing/2014/main" val="3398175782"/>
                    </a:ext>
                  </a:extLst>
                </a:gridCol>
                <a:gridCol w="788801">
                  <a:extLst>
                    <a:ext uri="{9D8B030D-6E8A-4147-A177-3AD203B41FA5}">
                      <a16:colId xmlns:a16="http://schemas.microsoft.com/office/drawing/2014/main" val="3488314083"/>
                    </a:ext>
                  </a:extLst>
                </a:gridCol>
                <a:gridCol w="837492">
                  <a:extLst>
                    <a:ext uri="{9D8B030D-6E8A-4147-A177-3AD203B41FA5}">
                      <a16:colId xmlns:a16="http://schemas.microsoft.com/office/drawing/2014/main" val="1017764161"/>
                    </a:ext>
                  </a:extLst>
                </a:gridCol>
                <a:gridCol w="779064">
                  <a:extLst>
                    <a:ext uri="{9D8B030D-6E8A-4147-A177-3AD203B41FA5}">
                      <a16:colId xmlns:a16="http://schemas.microsoft.com/office/drawing/2014/main" val="3194370893"/>
                    </a:ext>
                  </a:extLst>
                </a:gridCol>
              </a:tblGrid>
              <a:tr h="141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306692"/>
                  </a:ext>
                </a:extLst>
              </a:tr>
              <a:tr h="3404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89226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2.409.156.824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2.375.622.310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-33.534.514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114.300.698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14187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322.701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322.701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270.547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9076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1.381.258.785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1.346.342.447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-34.916.338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86.897.703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00618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5.281.722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5.281.722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1.320.432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94145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51.582.716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51.582.716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3.404.459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518214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5.253.176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5.253.176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265.556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17266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7.402.521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7.402.521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1.779.797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67483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1.268.003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1.268.003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173.069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9944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6.034.232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6.034.232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867.556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1549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-18.166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9364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2.270.103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2.270.103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568.140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14428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282.650.264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282.650.264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752161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4.514.400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4.514.400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1.150.919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543303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12.722.400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12.722.400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2.928.002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20785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10.371.962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10.371.962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2.539.948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59685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6.039.417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6.039.417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1.042.053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9942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2.684.452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2.684.452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671.112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72117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00609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2.539.940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2.539.940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983752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 Bonificación Adicional Zonas Extremas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529.406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440105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Retiro Funcionarios Municipales Ley N° 21.135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9.891.999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98919990,0%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98919990,0%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20826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Agenda Social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626.960.000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626.960.000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40421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255.550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2555500,0%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2555500,0%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02339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255.550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2555500,0%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2555500,0%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0714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18.764.598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93822990,0%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93822990,0%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05646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18.764.598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187645980,0%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187645980,0%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76606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18.764.598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187645980,0%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187645980,0%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19844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97811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053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37008"/>
            <a:ext cx="808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464" y="1406106"/>
            <a:ext cx="8078770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C32726A-DA47-4A12-AC2C-3916D314D7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446152"/>
              </p:ext>
            </p:extLst>
          </p:nvPr>
        </p:nvGraphicFramePr>
        <p:xfrm>
          <a:off x="539552" y="1748684"/>
          <a:ext cx="8078771" cy="3439763"/>
        </p:xfrm>
        <a:graphic>
          <a:graphicData uri="http://schemas.openxmlformats.org/drawingml/2006/table">
            <a:tbl>
              <a:tblPr/>
              <a:tblGrid>
                <a:gridCol w="242097">
                  <a:extLst>
                    <a:ext uri="{9D8B030D-6E8A-4147-A177-3AD203B41FA5}">
                      <a16:colId xmlns:a16="http://schemas.microsoft.com/office/drawing/2014/main" val="3957395967"/>
                    </a:ext>
                  </a:extLst>
                </a:gridCol>
                <a:gridCol w="242097">
                  <a:extLst>
                    <a:ext uri="{9D8B030D-6E8A-4147-A177-3AD203B41FA5}">
                      <a16:colId xmlns:a16="http://schemas.microsoft.com/office/drawing/2014/main" val="294541488"/>
                    </a:ext>
                  </a:extLst>
                </a:gridCol>
                <a:gridCol w="242097">
                  <a:extLst>
                    <a:ext uri="{9D8B030D-6E8A-4147-A177-3AD203B41FA5}">
                      <a16:colId xmlns:a16="http://schemas.microsoft.com/office/drawing/2014/main" val="2589056386"/>
                    </a:ext>
                  </a:extLst>
                </a:gridCol>
                <a:gridCol w="2730852">
                  <a:extLst>
                    <a:ext uri="{9D8B030D-6E8A-4147-A177-3AD203B41FA5}">
                      <a16:colId xmlns:a16="http://schemas.microsoft.com/office/drawing/2014/main" val="4030904785"/>
                    </a:ext>
                  </a:extLst>
                </a:gridCol>
                <a:gridCol w="719027">
                  <a:extLst>
                    <a:ext uri="{9D8B030D-6E8A-4147-A177-3AD203B41FA5}">
                      <a16:colId xmlns:a16="http://schemas.microsoft.com/office/drawing/2014/main" val="2904397577"/>
                    </a:ext>
                  </a:extLst>
                </a:gridCol>
                <a:gridCol w="755342">
                  <a:extLst>
                    <a:ext uri="{9D8B030D-6E8A-4147-A177-3AD203B41FA5}">
                      <a16:colId xmlns:a16="http://schemas.microsoft.com/office/drawing/2014/main" val="2270048515"/>
                    </a:ext>
                  </a:extLst>
                </a:gridCol>
                <a:gridCol w="755342">
                  <a:extLst>
                    <a:ext uri="{9D8B030D-6E8A-4147-A177-3AD203B41FA5}">
                      <a16:colId xmlns:a16="http://schemas.microsoft.com/office/drawing/2014/main" val="3675488469"/>
                    </a:ext>
                  </a:extLst>
                </a:gridCol>
                <a:gridCol w="784394">
                  <a:extLst>
                    <a:ext uri="{9D8B030D-6E8A-4147-A177-3AD203B41FA5}">
                      <a16:colId xmlns:a16="http://schemas.microsoft.com/office/drawing/2014/main" val="2911907968"/>
                    </a:ext>
                  </a:extLst>
                </a:gridCol>
                <a:gridCol w="832813">
                  <a:extLst>
                    <a:ext uri="{9D8B030D-6E8A-4147-A177-3AD203B41FA5}">
                      <a16:colId xmlns:a16="http://schemas.microsoft.com/office/drawing/2014/main" val="2887157811"/>
                    </a:ext>
                  </a:extLst>
                </a:gridCol>
                <a:gridCol w="774710">
                  <a:extLst>
                    <a:ext uri="{9D8B030D-6E8A-4147-A177-3AD203B41FA5}">
                      <a16:colId xmlns:a16="http://schemas.microsoft.com/office/drawing/2014/main" val="2570580713"/>
                    </a:ext>
                  </a:extLst>
                </a:gridCol>
              </a:tblGrid>
              <a:tr h="141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845097"/>
                  </a:ext>
                </a:extLst>
              </a:tr>
              <a:tr h="3404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04043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258.992.488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258.992.488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1.261.964.667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01548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1.257.460.501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12574605010,0%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12574605010,0%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88215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258.992.468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258.992.468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4.504.166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83006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97609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1.070.691.982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1.071.329.412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637.430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396.407.657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47558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1143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39098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1.010.835.499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1.011.472.929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637.430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389.738.957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8278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28.241.380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28.241.380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54209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90016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26.047.859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26.047.859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9.594.000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57384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401.929.320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401.929.320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80.685.372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27220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28.264.254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28.901.684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637.430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6.376.701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6060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145.837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65682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355.856.125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355.856.125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161.265.148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83316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107.508.242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107.508.242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107.623.505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34784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88277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16.509.608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16.509.608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45613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36.395.212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36.395.212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24.194.231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333176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4.929.233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4.929.233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37405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59.856.473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59.856.473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6.668.700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47879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29.525.733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29.525.733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292.001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14116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30.268.228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30.268.228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6.376.699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51213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62.502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29460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421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693294"/>
            <a:ext cx="81107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335683"/>
            <a:ext cx="8110753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0858405-9112-4C03-977C-23F69BBAF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67002"/>
              </p:ext>
            </p:extLst>
          </p:nvPr>
        </p:nvGraphicFramePr>
        <p:xfrm>
          <a:off x="539550" y="1671794"/>
          <a:ext cx="8110755" cy="3151070"/>
        </p:xfrm>
        <a:graphic>
          <a:graphicData uri="http://schemas.openxmlformats.org/drawingml/2006/table">
            <a:tbl>
              <a:tblPr/>
              <a:tblGrid>
                <a:gridCol w="265231">
                  <a:extLst>
                    <a:ext uri="{9D8B030D-6E8A-4147-A177-3AD203B41FA5}">
                      <a16:colId xmlns:a16="http://schemas.microsoft.com/office/drawing/2014/main" val="3782710762"/>
                    </a:ext>
                  </a:extLst>
                </a:gridCol>
                <a:gridCol w="265231">
                  <a:extLst>
                    <a:ext uri="{9D8B030D-6E8A-4147-A177-3AD203B41FA5}">
                      <a16:colId xmlns:a16="http://schemas.microsoft.com/office/drawing/2014/main" val="795837756"/>
                    </a:ext>
                  </a:extLst>
                </a:gridCol>
                <a:gridCol w="265231">
                  <a:extLst>
                    <a:ext uri="{9D8B030D-6E8A-4147-A177-3AD203B41FA5}">
                      <a16:colId xmlns:a16="http://schemas.microsoft.com/office/drawing/2014/main" val="2656485273"/>
                    </a:ext>
                  </a:extLst>
                </a:gridCol>
                <a:gridCol w="2991803">
                  <a:extLst>
                    <a:ext uri="{9D8B030D-6E8A-4147-A177-3AD203B41FA5}">
                      <a16:colId xmlns:a16="http://schemas.microsoft.com/office/drawing/2014/main" val="803333543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888577003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2467085405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3104311399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1349833480"/>
                    </a:ext>
                  </a:extLst>
                </a:gridCol>
                <a:gridCol w="755907">
                  <a:extLst>
                    <a:ext uri="{9D8B030D-6E8A-4147-A177-3AD203B41FA5}">
                      <a16:colId xmlns:a16="http://schemas.microsoft.com/office/drawing/2014/main" val="672248148"/>
                    </a:ext>
                  </a:extLst>
                </a:gridCol>
                <a:gridCol w="724080">
                  <a:extLst>
                    <a:ext uri="{9D8B030D-6E8A-4147-A177-3AD203B41FA5}">
                      <a16:colId xmlns:a16="http://schemas.microsoft.com/office/drawing/2014/main" val="994344235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153610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454210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4.342.467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4.342.477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7.423.836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13280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2459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62487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31464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28028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73245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9584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10374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7582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61911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16271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19831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4.322.569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4.322.579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7.411.206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79470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3.961.159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3.961.159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6.762.974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0472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361.400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361.410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648.232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71497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11112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826019"/>
                  </a:ext>
                </a:extLst>
              </a:tr>
              <a:tr h="131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49510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28765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10200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793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4837" y="672716"/>
            <a:ext cx="809584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317" y="1263810"/>
            <a:ext cx="8117366" cy="4137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C642A8B-767E-440D-A01C-EAF9FDAF7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917141"/>
              </p:ext>
            </p:extLst>
          </p:nvPr>
        </p:nvGraphicFramePr>
        <p:xfrm>
          <a:off x="534837" y="1677512"/>
          <a:ext cx="8095847" cy="4057971"/>
        </p:xfrm>
        <a:graphic>
          <a:graphicData uri="http://schemas.openxmlformats.org/drawingml/2006/table">
            <a:tbl>
              <a:tblPr/>
              <a:tblGrid>
                <a:gridCol w="261241">
                  <a:extLst>
                    <a:ext uri="{9D8B030D-6E8A-4147-A177-3AD203B41FA5}">
                      <a16:colId xmlns:a16="http://schemas.microsoft.com/office/drawing/2014/main" val="2145150024"/>
                    </a:ext>
                  </a:extLst>
                </a:gridCol>
                <a:gridCol w="261241">
                  <a:extLst>
                    <a:ext uri="{9D8B030D-6E8A-4147-A177-3AD203B41FA5}">
                      <a16:colId xmlns:a16="http://schemas.microsoft.com/office/drawing/2014/main" val="3253744609"/>
                    </a:ext>
                  </a:extLst>
                </a:gridCol>
                <a:gridCol w="261241">
                  <a:extLst>
                    <a:ext uri="{9D8B030D-6E8A-4147-A177-3AD203B41FA5}">
                      <a16:colId xmlns:a16="http://schemas.microsoft.com/office/drawing/2014/main" val="2413147660"/>
                    </a:ext>
                  </a:extLst>
                </a:gridCol>
                <a:gridCol w="2946793">
                  <a:extLst>
                    <a:ext uri="{9D8B030D-6E8A-4147-A177-3AD203B41FA5}">
                      <a16:colId xmlns:a16="http://schemas.microsoft.com/office/drawing/2014/main" val="3908702195"/>
                    </a:ext>
                  </a:extLst>
                </a:gridCol>
                <a:gridCol w="807233">
                  <a:extLst>
                    <a:ext uri="{9D8B030D-6E8A-4147-A177-3AD203B41FA5}">
                      <a16:colId xmlns:a16="http://schemas.microsoft.com/office/drawing/2014/main" val="3414163840"/>
                    </a:ext>
                  </a:extLst>
                </a:gridCol>
                <a:gridCol w="700125">
                  <a:extLst>
                    <a:ext uri="{9D8B030D-6E8A-4147-A177-3AD203B41FA5}">
                      <a16:colId xmlns:a16="http://schemas.microsoft.com/office/drawing/2014/main" val="649778892"/>
                    </a:ext>
                  </a:extLst>
                </a:gridCol>
                <a:gridCol w="700125">
                  <a:extLst>
                    <a:ext uri="{9D8B030D-6E8A-4147-A177-3AD203B41FA5}">
                      <a16:colId xmlns:a16="http://schemas.microsoft.com/office/drawing/2014/main" val="3377700774"/>
                    </a:ext>
                  </a:extLst>
                </a:gridCol>
                <a:gridCol w="700125">
                  <a:extLst>
                    <a:ext uri="{9D8B030D-6E8A-4147-A177-3AD203B41FA5}">
                      <a16:colId xmlns:a16="http://schemas.microsoft.com/office/drawing/2014/main" val="3729881195"/>
                    </a:ext>
                  </a:extLst>
                </a:gridCol>
                <a:gridCol w="744536">
                  <a:extLst>
                    <a:ext uri="{9D8B030D-6E8A-4147-A177-3AD203B41FA5}">
                      <a16:colId xmlns:a16="http://schemas.microsoft.com/office/drawing/2014/main" val="1133665949"/>
                    </a:ext>
                  </a:extLst>
                </a:gridCol>
                <a:gridCol w="713187">
                  <a:extLst>
                    <a:ext uri="{9D8B030D-6E8A-4147-A177-3AD203B41FA5}">
                      <a16:colId xmlns:a16="http://schemas.microsoft.com/office/drawing/2014/main" val="3105011599"/>
                    </a:ext>
                  </a:extLst>
                </a:gridCol>
              </a:tblGrid>
              <a:tr h="1222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773209"/>
                  </a:ext>
                </a:extLst>
              </a:tr>
              <a:tr h="3744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240598"/>
                  </a:ext>
                </a:extLst>
              </a:tr>
              <a:tr h="1604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1.437.119.968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18676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75.086.691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837816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120.897.308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120.897.308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39.579.501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5437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114.488.061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114.488.061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37.304.541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528699"/>
                  </a:ext>
                </a:extLst>
              </a:tr>
              <a:tr h="175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1.444.358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87431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378.306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378.306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920108"/>
                  </a:ext>
                </a:extLst>
              </a:tr>
              <a:tr h="160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3462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48138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131.546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26491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124.652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124.652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124.652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98058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37.684.917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37.684.917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14.477.177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44708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15.671.383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15.671.383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8.250.037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58883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4.433.883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4.433.883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721.923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24803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145.749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79188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41257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70.924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17056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054825"/>
                  </a:ext>
                </a:extLst>
              </a:tr>
              <a:tr h="129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100.565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8176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118.825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25569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423.570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154616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2.399.149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93634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82526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83415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329.941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329.941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55150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2.246.435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16412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38611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3.885.680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3.885.680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75954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274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4585</TotalTime>
  <Words>8140</Words>
  <Application>Microsoft Office PowerPoint</Application>
  <PresentationFormat>Presentación en pantalla (4:3)</PresentationFormat>
  <Paragraphs>4435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6" baseType="lpstr">
      <vt:lpstr>Arial</vt:lpstr>
      <vt:lpstr>Calibri</vt:lpstr>
      <vt:lpstr>2_Tema de Office</vt:lpstr>
      <vt:lpstr>Presentación de PowerPoint</vt:lpstr>
      <vt:lpstr>EJECUCIÓN ACUMULADA DE GASTOS A MARZO DE 2020  PARTIDA 50 TESORO PÚBLICO</vt:lpstr>
      <vt:lpstr>EJECUCIÓN ACUMULADA DE GASTOS A MARZO DE 2020  PARTIDA 50 RESUMEN POR CAPÍTULOS</vt:lpstr>
      <vt:lpstr>EJECUCIÓN ACUMULADA DE GASTOS A MARZO DE 2020  PARTIDA 50. CAPÍTULO 01. PROGRAMA 02:  SUBSIDIOS</vt:lpstr>
      <vt:lpstr>EJECUCIÓN ACUMULADA DE GASTOS A MARZO DE 2020  PARTIDA 50. CAPÍTULO 01. PROGRAMA 03:  OPERACIONES COMPLEMENTARIAS</vt:lpstr>
      <vt:lpstr>EJECUCIÓN ACUMULADA DE GASTOS A MARZO DE 2020  PARTIDA 50. CAPÍTULO 01. PROGRAMA 03:  OPERACIONES COMPLEMENTARIAS</vt:lpstr>
      <vt:lpstr>EJECUCIÓN ACUMULADA DE GASTOS A MARZO DE 2020  PARTIDA 50. CAPÍTULO 01. PROGRAMA 03:  OPERACIONES COMPLEMENTARIAS</vt:lpstr>
      <vt:lpstr>EJECUCIÓN ACUMULADA DE GASTOS A MARZO DE 2020  PARTIDA 50. CAPÍTULO 01. PROGRAMA 03:  OPERACIONES COMPLEMENTARIAS</vt:lpstr>
      <vt:lpstr>EJECUCIÓN ACUMULADA DE GASTOS A MARZO DE 2020  PARTIDA 50. CAPÍTULO 01. PROGRAMA 04:  SERVICIO DE LA DEUDA PÚBLICA</vt:lpstr>
      <vt:lpstr>EJECUCIÓN ACUMULADA DE GASTOS A MARZO DE 2020  PARTIDA 50. CAPÍTULO 01. PROGRAMA 04:  SERVICIO DE LA DEUDA PÚBLICA</vt:lpstr>
      <vt:lpstr>EJECUCIÓN ACUMULADA DE GASTOS A MARZO DE 2020  PARTIDA 50. CAPÍTULO 01. PROGRAMA 04:  SERVICIO DE LA DEUDA PÚBLICA</vt:lpstr>
      <vt:lpstr>EJECUCIÓN ACUMULADA DE GASTOS A MARZO DE 2020  PARTIDA 50. CAPÍTULO 01. PROGRAMA 04:  SERVICIO DE LA DEUDA PÚBLICA</vt:lpstr>
      <vt:lpstr>EJECUCIÓN ACUMULADA DE GASTOS A MARZO DE 2020  PARTIDA 50. CAPÍTULO 01. PROGRAMA 05:  APORTE FISCAL LIBRE</vt:lpstr>
      <vt:lpstr>EJECUCIÓN ACUMULADA DE GASTOS A MARZO DE 2020  PARTIDA 50. CAPÍTULO 01. PROGRAMA 05:  APORTE FISCAL LIBRE</vt:lpstr>
      <vt:lpstr>EJECUCIÓN ACUMULADA DE GASTOS A MARZO DE 2020  PARTIDA 50. CAPÍTULO 01. PROGRAMA 05:  APORTE FISCAL LIBRE</vt:lpstr>
      <vt:lpstr>EJECUCIÓN ACUMULADA DE GASTOS A MARZO DE 2020  PARTIDA 50. CAPÍTULO 01. PROGRAMA 06:  FONDO DE RESERVA DE PENSIONES</vt:lpstr>
      <vt:lpstr>EJECUCIÓN ACUMULADA DE GASTOS A MARZO DE 2020  PARTIDA 50. CAPÍTULO 01. PROGRAMA 07:  FONDO DE ESTABILIZACIÓN ECONÓMICA Y SOCIAL</vt:lpstr>
      <vt:lpstr>EJECUCIÓN ACUMULADA DE GASTOS A MARZO DE 2020  PARTIDA 50. CAPÍTULO 01. PROGRAMA 08:  FONDO PARA LA EDUCACIÓN</vt:lpstr>
      <vt:lpstr>EJECUCIÓN ACUMULADA DE GASTOS A MARZO DE 2020  PARTIDA 50. CAPÍTULO 01. PROGRAMA 09:  FONDO DE APOYO REGIONAL</vt:lpstr>
      <vt:lpstr>EJECUCIÓN ACUMULADA DE GASTOS A MARZO DE 2020  PARTIDA 50. CAPÍTULO 01. PROGRAMA 10:  FONDO PARA DIAGNÓSTICOS Y TRATAMIENTOS DE ALTO COSTO</vt:lpstr>
      <vt:lpstr>EJECUCIÓN ACUMULADA DE GASTOS A MARZO DE 2020  PARTIDA 50. CAPÍTULO 01. PROGRAMA 12:  FONDO DE CONTINGENCIA ESTRATÉGICO</vt:lpstr>
      <vt:lpstr>EJECUCIÓN ACUMULADA DE GASTOS A MARZO DE 2020  PARTIDA 50. CAPÍTULO 01. PROGRAMA 13:  FINANCIAMIENTO GOBIERNOS REGIONALES </vt:lpstr>
      <vt:lpstr>EJECUCIÓN ACUMULADA DE GASTOS A MARZO DE 2020  PARTIDA 50. CAPÍTULO 01. PROGRAMA 13:  FINANCIAMIENTO GOBIERNOS REGIONALES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330</cp:revision>
  <cp:lastPrinted>2019-10-22T12:56:39Z</cp:lastPrinted>
  <dcterms:created xsi:type="dcterms:W3CDTF">2016-06-23T13:38:47Z</dcterms:created>
  <dcterms:modified xsi:type="dcterms:W3CDTF">2020-07-13T02:40:04Z</dcterms:modified>
</cp:coreProperties>
</file>